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46" autoAdjust="0"/>
  </p:normalViewPr>
  <p:slideViewPr>
    <p:cSldViewPr snapToGrid="0" showGuides="1">
      <p:cViewPr>
        <p:scale>
          <a:sx n="33" d="100"/>
          <a:sy n="33" d="100"/>
        </p:scale>
        <p:origin x="2370" y="153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01/03/2025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sv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кно, строительство, Дневной све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CF2DB64-E4FA-E7D7-0EF6-7FE16F6E0A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/>
        </p:blipFill>
        <p:spPr>
          <a:xfrm>
            <a:off x="496948" y="407787"/>
            <a:ext cx="8010236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2385140" y="463525"/>
            <a:ext cx="4233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Софії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на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пальці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було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кільце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10" name="Рисунок 9" descr="Изображение выглядит как зарисовк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A52A3AF-0839-A570-E5B6-D7286AD57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31" y="2047144"/>
            <a:ext cx="3952875" cy="395287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0E968A64-9DE4-503D-4E9E-DDDB24B61C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8" y="1582448"/>
            <a:ext cx="4516801" cy="45168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5B7256ED-6073-75D4-2B86-049BC24A21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25" y="1832309"/>
            <a:ext cx="1632743" cy="163716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ABF29CA4-32F3-8084-1FAB-29283EDD91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759" r="30223" b="11064"/>
          <a:stretch/>
        </p:blipFill>
        <p:spPr>
          <a:xfrm>
            <a:off x="496948" y="407787"/>
            <a:ext cx="7989393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7812DD-63B2-5836-1349-AD85F7188176}"/>
              </a:ext>
            </a:extLst>
          </p:cNvPr>
          <p:cNvSpPr/>
          <p:nvPr/>
        </p:nvSpPr>
        <p:spPr>
          <a:xfrm>
            <a:off x="1230490" y="543894"/>
            <a:ext cx="647164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Проходила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Софія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вулицею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і загубила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кільце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2" name="Рисунок 2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81B29091-866D-9702-4AB2-0F0DFC90FD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8" y="1790704"/>
            <a:ext cx="4461675" cy="446167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9CE5E261-D7FD-D4D3-E838-2CCA84A79D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30" y="4021541"/>
            <a:ext cx="905172" cy="907622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7F59417-0138-315C-1A4B-4BA63FB000CB}"/>
              </a:ext>
            </a:extLst>
          </p:cNvPr>
          <p:cNvSpPr/>
          <p:nvPr/>
        </p:nvSpPr>
        <p:spPr>
          <a:xfrm>
            <a:off x="1494064" y="751423"/>
            <a:ext cx="61927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Софія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дуже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засмутилася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34" name="Рисунок 33" descr="Контур обеспокоенного лица со сплошной заливкой">
            <a:extLst>
              <a:ext uri="{FF2B5EF4-FFF2-40B4-BE49-F238E27FC236}">
                <a16:creationId xmlns:a16="http://schemas.microsoft.com/office/drawing/2014/main" id="{4B388830-08DD-AAAC-C01A-A09D0D4EED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09856" y="1540743"/>
            <a:ext cx="2638686" cy="263868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32CC49E-CA5B-0090-49DB-52452848EC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759" r="30223" b="11064"/>
          <a:stretch/>
        </p:blipFill>
        <p:spPr>
          <a:xfrm>
            <a:off x="546650" y="407787"/>
            <a:ext cx="7989393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30DF783-538F-4C95-4C96-A559E6358160}"/>
              </a:ext>
            </a:extLst>
          </p:cNvPr>
          <p:cNvSpPr/>
          <p:nvPr/>
        </p:nvSpPr>
        <p:spPr>
          <a:xfrm>
            <a:off x="1418553" y="415103"/>
            <a:ext cx="616226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І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раптом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бачить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: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вулицею</a:t>
            </a:r>
            <a:endParaRPr lang="ru-RU" sz="32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стрибає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49" name="Рисунок 48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72902BC3-2957-23D3-B8C3-B3B4191960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18" y="5243660"/>
            <a:ext cx="879185" cy="881564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254398F-05F9-BA4D-2F39-F825AC8E4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1" y="1728851"/>
            <a:ext cx="4497205" cy="449720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7B705491-5ADA-D2EC-D24D-4F0E77A62F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4098" y="4630356"/>
            <a:ext cx="1633178" cy="163154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EA6E2B0-BA6E-15B5-EF1F-DC8F4EA34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759" r="30223" b="11064"/>
          <a:stretch/>
        </p:blipFill>
        <p:spPr>
          <a:xfrm>
            <a:off x="489471" y="381464"/>
            <a:ext cx="7989393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3210EF1-65C7-239B-098A-3DA4957F6EEF}"/>
              </a:ext>
            </a:extLst>
          </p:cNvPr>
          <p:cNvSpPr/>
          <p:nvPr/>
        </p:nvSpPr>
        <p:spPr>
          <a:xfrm>
            <a:off x="661256" y="455035"/>
            <a:ext cx="772038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Підійшла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синиця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ближче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забрала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кільце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і принесла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Соні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69" name="Рисунок 68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423ED02A-9132-5D16-3AE8-2A69219B5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15" y="5305853"/>
            <a:ext cx="879185" cy="881564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BCDCC21F-F096-933C-FEBB-F80FE94ED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3" y="1806390"/>
            <a:ext cx="4497205" cy="4497205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07C7D4AE-4839-0F78-D27A-E9D380311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1762" y="4723803"/>
            <a:ext cx="1633178" cy="1631546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32517C9E-C1CC-EABD-4B42-9881B71AA5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74" y="2877778"/>
            <a:ext cx="1633178" cy="163154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DE777621-F738-B9AF-EB48-66460EF35E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92" y="3150404"/>
            <a:ext cx="879185" cy="881564"/>
          </a:xfrm>
          <a:prstGeom prst="rect">
            <a:avLst/>
          </a:prstGeom>
        </p:spPr>
      </p:pic>
      <p:pic>
        <p:nvPicPr>
          <p:cNvPr id="84" name="Рисунок 8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CCE7AC70-2A9F-847A-10A0-1329B7D4A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6759" r="30223" b="11064"/>
          <a:stretch/>
        </p:blipFill>
        <p:spPr>
          <a:xfrm>
            <a:off x="496948" y="381464"/>
            <a:ext cx="7989393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4D80A28F-1256-3ACB-2C7C-5781A534561B}"/>
              </a:ext>
            </a:extLst>
          </p:cNvPr>
          <p:cNvSpPr/>
          <p:nvPr/>
        </p:nvSpPr>
        <p:spPr>
          <a:xfrm>
            <a:off x="1414130" y="455035"/>
            <a:ext cx="622959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Соня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пригостила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синицю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шматком </a:t>
            </a:r>
            <a:r>
              <a:rPr lang="ru-RU" sz="3200" dirty="0" err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піци</a:t>
            </a:r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89" name="Рисунок 88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F6EA7B4A-C40F-98ED-9CB4-75CDBCDF0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0" y="1806390"/>
            <a:ext cx="4497205" cy="4497205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CABD4D17-281C-A8D5-DA2C-01034EC702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551" y="2877778"/>
            <a:ext cx="1633178" cy="163154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F1A6DAA-A79C-9508-FF65-8544757A6F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75" y="3886447"/>
            <a:ext cx="1162063" cy="1177809"/>
          </a:xfrm>
          <a:prstGeom prst="rect">
            <a:avLst/>
          </a:prstGeom>
        </p:spPr>
      </p:pic>
      <p:pic>
        <p:nvPicPr>
          <p:cNvPr id="93" name="Рисунок 92" descr="Изображение выглядит как окно, строительство, Дневной све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8671FD4E-43FE-681E-FB75-1C404DC30C8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" r="19241"/>
          <a:stretch/>
        </p:blipFill>
        <p:spPr>
          <a:xfrm>
            <a:off x="458914" y="376069"/>
            <a:ext cx="8000589" cy="5684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BB13A9D-C65F-A497-976E-596E6C764CBB}"/>
              </a:ext>
            </a:extLst>
          </p:cNvPr>
          <p:cNvGrpSpPr/>
          <p:nvPr/>
        </p:nvGrpSpPr>
        <p:grpSpPr>
          <a:xfrm>
            <a:off x="975118" y="744736"/>
            <a:ext cx="2200353" cy="1563403"/>
            <a:chOff x="649348" y="560187"/>
            <a:chExt cx="8010236" cy="5691462"/>
          </a:xfrm>
        </p:grpSpPr>
        <p:pic>
          <p:nvPicPr>
            <p:cNvPr id="16" name="Рисунок 15" descr="Изображение выглядит как окно, строительство, Дневной свет, стена&#10;&#10;Автоматически созданное описание">
              <a:extLst>
                <a:ext uri="{FF2B5EF4-FFF2-40B4-BE49-F238E27FC236}">
                  <a16:creationId xmlns:a16="http://schemas.microsoft.com/office/drawing/2014/main" id="{EED8714A-51E1-0012-1446-7E4DB94B3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" r="19241"/>
            <a:stretch/>
          </p:blipFill>
          <p:spPr>
            <a:xfrm>
              <a:off x="649348" y="560187"/>
              <a:ext cx="8010236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" name="Рисунок 16" descr="Изображение выглядит как зарисовка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F03AABF6-1D1D-6ABE-70DC-194A36E75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131" y="2199544"/>
              <a:ext cx="3952875" cy="3952875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6E646728-6FF7-AA30-72EA-627FF0040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48" y="1734848"/>
              <a:ext cx="4516801" cy="45168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99A5CB65-4725-5B7B-F283-A2280C22B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725" y="1984709"/>
              <a:ext cx="1632743" cy="1637162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2B463E3-F380-6A29-422E-D681026E8828}"/>
              </a:ext>
            </a:extLst>
          </p:cNvPr>
          <p:cNvGrpSpPr/>
          <p:nvPr/>
        </p:nvGrpSpPr>
        <p:grpSpPr>
          <a:xfrm>
            <a:off x="3340228" y="755485"/>
            <a:ext cx="2351612" cy="1631448"/>
            <a:chOff x="-9935873" y="6252379"/>
            <a:chExt cx="8499943" cy="5896900"/>
          </a:xfrm>
        </p:grpSpPr>
        <p:pic>
          <p:nvPicPr>
            <p:cNvPr id="44" name="Рисунок 43" descr="Изображение выглядит как растение, дерево, дом, на открытом воздухе&#10;&#10;Автоматически созданное описание">
              <a:extLst>
                <a:ext uri="{FF2B5EF4-FFF2-40B4-BE49-F238E27FC236}">
                  <a16:creationId xmlns:a16="http://schemas.microsoft.com/office/drawing/2014/main" id="{D516899A-637F-4CBE-5D86-EF206E251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7" t="6759" r="30223" b="11064"/>
            <a:stretch/>
          </p:blipFill>
          <p:spPr>
            <a:xfrm>
              <a:off x="-9425323" y="6252379"/>
              <a:ext cx="7989393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5" name="Рисунок 44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FBBD62B9-A3E4-6163-D4D6-C4457E1F1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72494" y="11131037"/>
              <a:ext cx="879185" cy="88156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0AE3E0AE-689E-CCCF-7527-3123595D1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935873" y="7616228"/>
              <a:ext cx="4497205" cy="4497205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13015FAB-0BA6-5746-8BD4-85A49976B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366214" y="10517733"/>
              <a:ext cx="1633178" cy="1631546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4E60D30-246B-A9E0-1125-66E3C1F10B06}"/>
              </a:ext>
            </a:extLst>
          </p:cNvPr>
          <p:cNvGrpSpPr/>
          <p:nvPr/>
        </p:nvGrpSpPr>
        <p:grpSpPr>
          <a:xfrm>
            <a:off x="5657060" y="709243"/>
            <a:ext cx="2391144" cy="1661247"/>
            <a:chOff x="13403106" y="10913343"/>
            <a:chExt cx="6781775" cy="4711636"/>
          </a:xfrm>
        </p:grpSpPr>
        <p:pic>
          <p:nvPicPr>
            <p:cNvPr id="63" name="Рисунок 6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9E8FF54-2170-D89F-D819-1340FEAB3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3106" y="11163304"/>
              <a:ext cx="4461675" cy="4461675"/>
            </a:xfrm>
            <a:prstGeom prst="rect">
              <a:avLst/>
            </a:prstGeom>
          </p:spPr>
        </p:pic>
        <p:pic>
          <p:nvPicPr>
            <p:cNvPr id="64" name="Рисунок 63" descr="Контур обеспокоенного лица со сплошной заливкой">
              <a:extLst>
                <a:ext uri="{FF2B5EF4-FFF2-40B4-BE49-F238E27FC236}">
                  <a16:creationId xmlns:a16="http://schemas.microsoft.com/office/drawing/2014/main" id="{60A6C1E6-3C7E-3D7A-59CB-037859E9D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157734" y="10913343"/>
              <a:ext cx="2638686" cy="2638686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9B03D471-A9B2-6F86-0DCC-ABAE2372B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5696" y="14616260"/>
              <a:ext cx="879185" cy="88156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F8C46808-FCE2-D000-A757-741D3C2C06DB}"/>
              </a:ext>
            </a:extLst>
          </p:cNvPr>
          <p:cNvGrpSpPr/>
          <p:nvPr/>
        </p:nvGrpSpPr>
        <p:grpSpPr>
          <a:xfrm>
            <a:off x="1226433" y="2599173"/>
            <a:ext cx="3202204" cy="3130400"/>
            <a:chOff x="4141810" y="-467820"/>
            <a:chExt cx="4600359" cy="4497205"/>
          </a:xfrm>
        </p:grpSpPr>
        <p:pic>
          <p:nvPicPr>
            <p:cNvPr id="78" name="Рисунок 7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1B93BB0-A2F1-7F56-411B-3DD9B48B3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810" y="-467820"/>
              <a:ext cx="4497205" cy="4497205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F98E9A22-3B26-00FD-B5F7-67811BE02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991" y="603568"/>
              <a:ext cx="1633178" cy="1631546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искусство, Красочность, круг, Фрактальные картинки&#10;&#10;Автоматически созданное описание">
              <a:extLst>
                <a:ext uri="{FF2B5EF4-FFF2-40B4-BE49-F238E27FC236}">
                  <a16:creationId xmlns:a16="http://schemas.microsoft.com/office/drawing/2014/main" id="{3DC51071-9DCF-51A5-8648-203AC64F1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009" y="876194"/>
              <a:ext cx="879185" cy="881564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9A6FD0FC-D1DC-3071-0479-AC6F83DB75BE}"/>
              </a:ext>
            </a:extLst>
          </p:cNvPr>
          <p:cNvGrpSpPr/>
          <p:nvPr/>
        </p:nvGrpSpPr>
        <p:grpSpPr>
          <a:xfrm>
            <a:off x="4038969" y="2511523"/>
            <a:ext cx="3290738" cy="3216950"/>
            <a:chOff x="357770" y="1958790"/>
            <a:chExt cx="4600359" cy="4497205"/>
          </a:xfrm>
        </p:grpSpPr>
        <p:pic>
          <p:nvPicPr>
            <p:cNvPr id="94" name="Рисунок 93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1D6F343C-6873-E739-19D8-CFA7322AF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770" y="1958790"/>
              <a:ext cx="4497205" cy="4497205"/>
            </a:xfrm>
            <a:prstGeom prst="rect">
              <a:avLst/>
            </a:prstGeom>
          </p:spPr>
        </p:pic>
        <p:pic>
          <p:nvPicPr>
            <p:cNvPr id="95" name="Рисунок 94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49650D5A-38B5-F15C-06B1-8D8F21F8D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951" y="3030178"/>
              <a:ext cx="1633178" cy="1631546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рисунок, искусство, картин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59B5EA4-1747-F7BF-97F3-13859C8FB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3970" y="3245711"/>
              <a:ext cx="1162064" cy="117780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47" y="550499"/>
            <a:ext cx="5342785" cy="5438192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36735" y="3032705"/>
            <a:ext cx="26574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6198 0.17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893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0764 L 0.01797 -0.03819 C 0.02162 -0.04861 0.02735 -0.05393 0.03321 -0.05393 C 0.03985 -0.05393 0.04532 -0.04861 0.04896 -0.03819 L 0.06706 0.00764 " pathEditMode="relative" rAng="0" ptsTypes="AAAAA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6 0.00764 L 0.08425 -0.0324 C 0.08789 -0.04143 0.09336 -0.04629 0.09896 -0.04629 C 0.10547 -0.04629 0.11081 -0.04143 0.11446 -0.0324 L 0.1319 0.00764 " pathEditMode="relative" rAng="0" ptsTypes="AAAAA"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9 0.00764 L 0.15118 -0.0324 C 0.15521 -0.04143 0.1612 -0.04629 0.16758 -0.04629 C 0.17474 -0.04629 0.18047 -0.04143 0.18451 -0.0324 L 0.20391 0.00764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91 0.00764 L 0.2155 -0.0324 C 0.21784 -0.04143 0.22149 -0.04629 0.22526 -0.04629 C 0.22969 -0.04629 0.23308 -0.04143 0.23555 -0.0324 L 0.24727 0.00764 " pathEditMode="relative" rAng="0" ptsTypes="AAAAA">
                                      <p:cBhvr>
                                        <p:cTn id="7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082 -0.1129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5" grpId="1"/>
      <p:bldP spid="32" grpId="0"/>
      <p:bldP spid="35" grpId="0"/>
      <p:bldP spid="52" grpId="0"/>
      <p:bldP spid="8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77992E-93B7-4316-9DF9-EDC7211E9E24}"/>
</file>

<file path=customXml/itemProps2.xml><?xml version="1.0" encoding="utf-8"?>
<ds:datastoreItem xmlns:ds="http://schemas.openxmlformats.org/officeDocument/2006/customXml" ds:itemID="{A3279DB2-BAF8-46AD-9C08-10923F047907}"/>
</file>

<file path=customXml/itemProps3.xml><?xml version="1.0" encoding="utf-8"?>
<ds:datastoreItem xmlns:ds="http://schemas.openxmlformats.org/officeDocument/2006/customXml" ds:itemID="{1C248141-723A-42BF-8499-514BBADEED8A}"/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42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28</cp:revision>
  <dcterms:created xsi:type="dcterms:W3CDTF">2024-07-21T13:02:50Z</dcterms:created>
  <dcterms:modified xsi:type="dcterms:W3CDTF">2025-01-03T16:44:20Z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