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6" y="511072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7293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7" y="510088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93" y="385079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92" y="699158"/>
            <a:ext cx="1900805" cy="19008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38" y="431620"/>
            <a:ext cx="1900805" cy="2370042"/>
          </a:xfrm>
          <a:prstGeom prst="rect">
            <a:avLst/>
          </a:prstGeom>
        </p:spPr>
      </p:pic>
      <p:pic>
        <p:nvPicPr>
          <p:cNvPr id="4" name="Рисунок 3" descr="Изображение выглядит как шарф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A613913-8B9F-381C-11D6-C731FCD2A8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71" y="464006"/>
            <a:ext cx="2255065" cy="2284868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9A1ECDE1-A128-A71F-392B-D0DD10EA58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87" y="575619"/>
            <a:ext cx="2061641" cy="206164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00" y="48636"/>
            <a:ext cx="3256626" cy="3136010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74950" y="3467100"/>
            <a:ext cx="31908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6</cp:revision>
  <dcterms:created xsi:type="dcterms:W3CDTF">2024-08-16T22:30:58Z</dcterms:created>
  <dcterms:modified xsi:type="dcterms:W3CDTF">2024-10-23T12:34:19Z</dcterms:modified>
</cp:coreProperties>
</file>