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1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969" autoAdjust="0"/>
  </p:normalViewPr>
  <p:slideViewPr>
    <p:cSldViewPr snapToGrid="0">
      <p:cViewPr>
        <p:scale>
          <a:sx n="50" d="100"/>
          <a:sy n="50" d="100"/>
        </p:scale>
        <p:origin x="2136" y="10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F9B7DD-32F4-43CC-86D8-D006C83E7E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4F4B187-369A-4270-9BC7-80EC8C9FE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5CBEE0-14CB-443C-9EC3-4C5A8482B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96E2-5FD8-4B94-9648-96950EC3775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412721-1D90-44BE-936D-4DD138FFB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667148-BA67-43F9-95BB-C11B59E8C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B74A-2F6C-487C-88E4-33CC4EDC60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9840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8E8CE3-72AB-4053-8539-BE42A95C8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9394B9-02C5-4324-A306-FEF33F2FE9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96A94E-5BFE-4C8D-82DF-EB95A136C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96E2-5FD8-4B94-9648-96950EC3775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892B8F-067C-4CD5-9A2F-DD5137B14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FAB959-F343-49FB-9E12-A0171ACF3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B74A-2F6C-487C-88E4-33CC4EDC60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7464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F749096-688D-469D-9906-7EF9A46CF9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13F4D02-D4DA-439B-B2EB-7CB96C77FA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97F4C0-A31A-4611-88DB-EF3E54038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96E2-5FD8-4B94-9648-96950EC3775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14758B-87CD-4C08-8E54-F290C0083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B88467-0C40-41EC-9922-77ACA48D5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B74A-2F6C-487C-88E4-33CC4EDC60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5404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503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641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518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761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461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426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350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098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07455-A716-4297-B995-45C4C9030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3F1AC1-8B5B-4F99-8ECB-620A0BFCA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34F9EA-B25A-46CD-9187-24EB248D8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96E2-5FD8-4B94-9648-96950EC3775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CC3EF0-6977-4D1A-93F3-99E0B785D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726B45-7159-469C-BB1C-10FB85DB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B74A-2F6C-487C-88E4-33CC4EDC60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48346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909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4553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592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D79890-4184-4682-9C3D-C7B2B4C3A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01547FD-EA89-4044-BDED-9EA5DA8D4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C0AB81-2B56-45D0-BCE5-C19E6E476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96E2-5FD8-4B94-9648-96950EC3775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2B6954-7C45-4191-90D4-C0B123786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444155-8221-4D43-8BBF-D51BACD94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B74A-2F6C-487C-88E4-33CC4EDC60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0038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2F3A13-62A2-46F5-B6DF-E64B2A72C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D1E9E4-1342-4AEB-B309-48E506D756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5E5E119-0163-4E5D-A22F-B1654A256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40470D-6CA0-4376-873E-C76196FC2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96E2-5FD8-4B94-9648-96950EC3775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7792B7-F42B-4CF5-8352-41A28D041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9EFB1A-1916-4F99-8BFB-2664F2DCA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B74A-2F6C-487C-88E4-33CC4EDC60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6198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CB6F56-1B38-45D8-80C5-A2F28BE89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DEECF6-88C7-41C5-B9E9-4CA0096C8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F4A2C0-8A1D-415F-BB3C-9D584772BF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3BC9CCA-59A8-4EA2-B2A3-05DA7270A0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1FFFCCF-E3B7-4F1F-A746-6AA3B2459E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DE7968F-A1BF-4C1E-BA7C-251DA9280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96E2-5FD8-4B94-9648-96950EC3775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D5772E-75BD-40F3-9185-046EAD300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0FDD965-66C5-498B-9953-0022258BB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B74A-2F6C-487C-88E4-33CC4EDC60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4304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075E64-E894-47D8-B560-F0EBB3C8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9558D57-A418-4324-8464-3BD9FD5AE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96E2-5FD8-4B94-9648-96950EC3775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2888AB6-EEA8-4BED-83A3-4B735E50E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0027F2E-6A41-428A-BDF9-E3ABCE254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B74A-2F6C-487C-88E4-33CC4EDC60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855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2C195D3-0FC3-4640-AB3A-093B2085E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96E2-5FD8-4B94-9648-96950EC3775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82940A0-212E-4893-ACE1-48763E4CA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F18DE88-BE1F-4577-876F-50131BAAA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B74A-2F6C-487C-88E4-33CC4EDC60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4454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A337F-1E73-44E7-BC0A-46AC30BC4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4261F7-1D05-4FBD-8E23-F3FDC650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0774289-41CD-409D-A784-F8B2421182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1938072-E184-43C1-88EE-C9D30EC95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96E2-5FD8-4B94-9648-96950EC3775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B592958-5167-4751-85FF-D29693473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97ED4A-9363-40B3-95F8-8781C76D7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B74A-2F6C-487C-88E4-33CC4EDC60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3218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03B5D3-B943-4C04-8BE7-C66A72EF0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ADCC76E-A5EC-4E06-A4A0-514C0B5499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492EA9-BD8E-4B41-9E03-34109A09E5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F70D47-305D-4C04-A813-26F026BBD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96E2-5FD8-4B94-9648-96950EC3775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CA0B43-2807-4232-9F86-613F8053E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864841-DAE9-4996-9E68-50C0354BD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B74A-2F6C-487C-88E4-33CC4EDC60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028783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C268FF-324B-4986-8236-8CC2456E1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55D4B6-0D0A-4EDC-A1B2-B035D85E5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53028E-7EF9-492C-8E03-DE769D4E99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D96E2-5FD8-4B94-9648-96950EC3775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F1BE27-27E2-46E1-86E5-1CA9E14782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7B9CDE-7DD5-42B7-A7DC-2348AA22E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6B74A-2F6C-487C-88E4-33CC4EDC60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0053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82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F333D3-628D-9B14-6001-B0AB5F1E9C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4861992" y="488083"/>
            <a:ext cx="6480720" cy="60891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Рисунок 7" descr="Изображение выглядит как круг, Красочност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C10A693-1D08-C816-DBCB-F8EC61861D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3" t="65800" r="33481"/>
          <a:stretch/>
        </p:blipFill>
        <p:spPr>
          <a:xfrm>
            <a:off x="9030697" y="3575281"/>
            <a:ext cx="1778719" cy="1876561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мультфильм, графическая вставка, Аним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CE7FD1E9-1D49-34EF-B5B3-60FA2F45A9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781" y="1523919"/>
            <a:ext cx="1995714" cy="199571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рисунок, искусство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8A8DD24-82AB-FD4C-7EED-A148C8B95B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715" y="4011872"/>
            <a:ext cx="2961821" cy="2961821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круг, зеркало&#10;&#10;Автоматически созданное описание">
            <a:extLst>
              <a:ext uri="{FF2B5EF4-FFF2-40B4-BE49-F238E27FC236}">
                <a16:creationId xmlns:a16="http://schemas.microsoft.com/office/drawing/2014/main" id="{679723DE-4A6B-FD8A-B86B-5E8E51827F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283" y="498587"/>
            <a:ext cx="1008232" cy="2242952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беспозвоночный, пчела, насекомое, Мембранокрыл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AB9AB7F7-515A-EDF6-ADE0-4B01CD79C9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404" y="3616221"/>
            <a:ext cx="1917501" cy="1917501"/>
          </a:xfrm>
          <a:prstGeom prst="rect">
            <a:avLst/>
          </a:prstGeom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73806B63-498F-AD32-F344-A5D36B098109}"/>
              </a:ext>
            </a:extLst>
          </p:cNvPr>
          <p:cNvGrpSpPr/>
          <p:nvPr/>
        </p:nvGrpSpPr>
        <p:grpSpPr>
          <a:xfrm>
            <a:off x="8612436" y="1433286"/>
            <a:ext cx="2196980" cy="1995714"/>
            <a:chOff x="2066795" y="-1227724"/>
            <a:chExt cx="2196980" cy="1995714"/>
          </a:xfrm>
        </p:grpSpPr>
        <p:pic>
          <p:nvPicPr>
            <p:cNvPr id="13" name="Рисунок 12" descr="Изображение выглядит как водоплавающая птица, утка, клюв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93AA06D-C93F-9FD8-BBC8-2FAA18E6A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795" y="-1227724"/>
              <a:ext cx="1995714" cy="1995714"/>
            </a:xfrm>
            <a:prstGeom prst="rect">
              <a:avLst/>
            </a:prstGeom>
          </p:spPr>
        </p:pic>
        <p:cxnSp>
          <p:nvCxnSpPr>
            <p:cNvPr id="24" name="Прямая со стрелкой 23">
              <a:extLst>
                <a:ext uri="{FF2B5EF4-FFF2-40B4-BE49-F238E27FC236}">
                  <a16:creationId xmlns:a16="http://schemas.microsoft.com/office/drawing/2014/main" id="{EADAF596-C712-BB3A-33E8-C68625173C2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06229" y="-595901"/>
              <a:ext cx="657546" cy="36603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750F1B1-AEE9-40E1-B1E0-0127B50FCA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952" y="1970935"/>
            <a:ext cx="3256893" cy="3431614"/>
          </a:xfrm>
          <a:prstGeom prst="rect">
            <a:avLst/>
          </a:prstGeom>
        </p:spPr>
      </p:pic>
      <p:pic>
        <p:nvPicPr>
          <p:cNvPr id="69" name="Picture 68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9845" y="2431143"/>
            <a:ext cx="3362325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07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0DD5EE1-AA5F-444B-B622-A5E95C78556B}"/>
</file>

<file path=customXml/itemProps2.xml><?xml version="1.0" encoding="utf-8"?>
<ds:datastoreItem xmlns:ds="http://schemas.openxmlformats.org/officeDocument/2006/customXml" ds:itemID="{DBD9803B-77CF-440C-9B4F-53D275F1768B}"/>
</file>

<file path=customXml/itemProps3.xml><?xml version="1.0" encoding="utf-8"?>
<ds:datastoreItem xmlns:ds="http://schemas.openxmlformats.org/officeDocument/2006/customXml" ds:itemID="{9A6F537A-B65D-4963-A17D-7DDD224CA9B2}"/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Администратор</cp:lastModifiedBy>
  <cp:revision>4</cp:revision>
  <dcterms:created xsi:type="dcterms:W3CDTF">2024-04-18T13:09:08Z</dcterms:created>
  <dcterms:modified xsi:type="dcterms:W3CDTF">2025-01-03T10:27:06Z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