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7CD966-74EA-4CE4-9633-58A21B9162DA}" type="datetimeFigureOut">
              <a:rPr lang="ru-UA" smtClean="0"/>
              <a:t>04.11.2024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260BB-CDCB-4ECB-86C6-41DF6242A147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3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0260BB-CDCB-4ECB-86C6-41DF6242A147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495733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 descr="Изображение выглядит как картина, дерево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Рисунок 19" descr="Изображение выглядит как фрукт, цитрусовые, Натуральные продукты, Померанец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93" y="3219387"/>
            <a:ext cx="1034675" cy="107943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8374" y="309930"/>
            <a:ext cx="1757208" cy="1775705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г, лампа, искусство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64093" y="1045015"/>
            <a:ext cx="1782813" cy="19046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ллюстрация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5130" y="895392"/>
            <a:ext cx="1590377" cy="1987971"/>
          </a:xfrm>
          <a:prstGeom prst="rect">
            <a:avLst/>
          </a:prstGeom>
        </p:spPr>
      </p:pic>
      <p:pic>
        <p:nvPicPr>
          <p:cNvPr id="6" name="Рисунок 5" descr="Изображение выглядит как искусство, фла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5F595AD-CB7A-C12F-3EEC-D3E6773B18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0654" y="1284060"/>
            <a:ext cx="1715004" cy="17150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Мультфильм, Анимация, иллюстрация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A83A419C-5D46-ED3F-719B-7E71D622D9C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5129" y="2922232"/>
            <a:ext cx="1590377" cy="159037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A6E0A205-4421-CB2F-6EBE-701D9F74BBE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3461" y="4491800"/>
            <a:ext cx="1707625" cy="17076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4B1E706B-D525-D14B-145C-BA9B992DC31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225999" y="4609048"/>
            <a:ext cx="1590377" cy="159037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зарисовка, оружие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D1FC4A7-6CE4-21E5-A62B-94F9658E110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732369" y="2999064"/>
            <a:ext cx="1507195" cy="1507195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мультфильм, зарисовка, иллюстрация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9F28926-D00F-9A0A-DCEC-BB38C62283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1298" y="4333871"/>
            <a:ext cx="1955876" cy="1955876"/>
          </a:xfrm>
          <a:prstGeom prst="rect">
            <a:avLst/>
          </a:prstGeom>
        </p:spPr>
      </p:pic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713980" y="2292985"/>
            <a:ext cx="3657600" cy="41338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2024-11-04T08:56:53Z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366C470E9BC241BC98804E992C227C19_12</vt:lpwstr>
  </property>
  <property fmtid="{D5CDD505-2E9C-101B-9397-08002B2CF9AE}" pid="3" name="KSOProductBuildVer">
    <vt:lpwstr>1033-12.2.0.17119</vt:lpwstr>
  </property>
</Properties>
</file>