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14166" y="3858666"/>
            <a:ext cx="27051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