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image" Target="../media/image1.png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image" Target="../media/image2.png"/><Relationship Id="rId6" Type="http://schemas.openxmlformats.org/officeDocument/2006/relationships/tags" Target="../tags/tag4.xml"/><Relationship Id="rId7" Type="http://schemas.openxmlformats.org/officeDocument/2006/relationships/image" Target="../media/image3.png"/><Relationship Id="rId8" Type="http://schemas.openxmlformats.org/officeDocument/2006/relationships/tags" Target="../tags/tag5.xml"/><Relationship Id="rId9" Type="http://schemas.openxmlformats.org/officeDocument/2006/relationships/tags" Target="../tags/tag6.xml"/><Relationship Id="rId10" Type="http://schemas.openxmlformats.org/officeDocument/2006/relationships/tags" Target="../tags/tag7.xml"/><Relationship Id="rId11" Type="http://schemas.openxmlformats.org/officeDocument/2006/relationships/tags" Target="../tags/tag8.xml"/><Relationship Id="rId12" Type="http://schemas.openxmlformats.org/officeDocument/2006/relationships/tags" Target="../tags/tag9.xml"/><Relationship Id="rId13" Type="http://schemas.openxmlformats.org/officeDocument/2006/relationships/tags" Target="../tags/tag10.xml"/><Relationship Id="rId14" Type="http://schemas.openxmlformats.org/officeDocument/2006/relationships/image" Target="../media/image4.png"/><Relationship Id="rId15" Type="http://schemas.openxmlformats.org/officeDocument/2006/relationships/tags" Target="../tags/tag11.xml"/><Relationship Id="rId16" Type="http://schemas.openxmlformats.org/officeDocument/2006/relationships/image" Target="../media/image5.png"/><Relationship Id="rId17" Type="http://schemas.openxmlformats.org/officeDocument/2006/relationships/tags" Target="../tags/tag12.xml"/><Relationship Id="rId18" Type="http://schemas.openxmlformats.org/officeDocument/2006/relationships/image" Target="../media/image6.png"/><Relationship Id="rId19" Type="http://schemas.openxmlformats.org/officeDocument/2006/relationships/tags" Target="../tags/tag13.xml"/><Relationship Id="rId20" Type="http://schemas.openxmlformats.org/officeDocument/2006/relationships/image" Target="../media/image7.png"/><Relationship Id="rId21" Type="http://schemas.openxmlformats.org/officeDocument/2006/relationships/tags" Target="../tags/tag14.xml"/><Relationship Id="rId22" Type="http://schemas.openxmlformats.org/officeDocument/2006/relationships/image" Target="../media/image8.png"/><Relationship Id="rId23" Type="http://schemas.openxmlformats.org/officeDocument/2006/relationships/image" Target="../media/image9.png"/><Relationship Id="rId24" Type="http://schemas.openxmlformats.org/officeDocument/2006/relationships/image" Target="../media/image10.png"/><Relationship Id="rId25" Type="http://schemas.openxmlformats.org/officeDocument/2006/relationships/slideLayout" Target="../slideLayouts/slideLayout1.xml"/><Relationship Id="rId26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4396" y="-8521"/>
            <a:ext cx="12206396" cy="6875042"/>
          </a:xfrm>
          <a:prstGeom prst="rect">
            <a:avLst/>
          </a:prstGeom>
        </p:spPr>
      </p:pic>
      <p:sp>
        <p:nvSpPr>
          <p:cNvPr id="46" name="Прямокутник: округлені кути 4"/>
          <p:cNvSpPr/>
          <p:nvPr>
            <p:custDataLst>
              <p:tags r:id="rId3"/>
            </p:custDataLst>
          </p:nvPr>
        </p:nvSpPr>
        <p:spPr>
          <a:xfrm>
            <a:off x="363713" y="469594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7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1361906" y="88995"/>
            <a:ext cx="719011" cy="672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Прямокутник: округлені кути 7"/>
          <p:cNvSpPr/>
          <p:nvPr/>
        </p:nvSpPr>
        <p:spPr>
          <a:xfrm>
            <a:off x="2535641" y="469595"/>
            <a:ext cx="1805888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КВАКУШКА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УЛИТКА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9" name="Рисунок 6"/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2" t="11321" r="13939" b="8388"/>
          <a:stretch>
            <a:fillRect/>
          </a:stretch>
        </p:blipFill>
        <p:spPr>
          <a:xfrm>
            <a:off x="760744" y="687096"/>
            <a:ext cx="1283820" cy="1449999"/>
          </a:xfrm>
          <a:prstGeom prst="rect">
            <a:avLst/>
          </a:prstGeom>
        </p:spPr>
      </p:pic>
      <p:sp>
        <p:nvSpPr>
          <p:cNvPr id="50" name="Прямокутник: округлені кути 9"/>
          <p:cNvSpPr/>
          <p:nvPr>
            <p:custDataLst>
              <p:tags r:id="rId8"/>
            </p:custDataLst>
          </p:nvPr>
        </p:nvSpPr>
        <p:spPr>
          <a:xfrm>
            <a:off x="363713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Прямокутник: округлені кути 12"/>
          <p:cNvSpPr/>
          <p:nvPr/>
        </p:nvSpPr>
        <p:spPr>
          <a:xfrm>
            <a:off x="2564952" y="2353294"/>
            <a:ext cx="1776577" cy="1707044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РАСТЕНИЕ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ЦВЕТОК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СОЛНЦЕ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2" name="Прямокутник: округлені кути 15"/>
          <p:cNvSpPr/>
          <p:nvPr/>
        </p:nvSpPr>
        <p:spPr>
          <a:xfrm>
            <a:off x="2542363" y="4205972"/>
            <a:ext cx="1776577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АИСТ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ПТИЦА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ЛЯГУШКА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3" name="Прямокутник: округлені кути 18"/>
          <p:cNvSpPr/>
          <p:nvPr>
            <p:custDataLst>
              <p:tags r:id="rId9"/>
            </p:custDataLst>
          </p:nvPr>
        </p:nvSpPr>
        <p:spPr>
          <a:xfrm>
            <a:off x="363713" y="4205972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рямокутник: округлені кути 20"/>
          <p:cNvSpPr/>
          <p:nvPr>
            <p:custDataLst>
              <p:tags r:id="rId10"/>
            </p:custDataLst>
          </p:nvPr>
        </p:nvSpPr>
        <p:spPr>
          <a:xfrm>
            <a:off x="4733642" y="469595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5" name="Прямокутник: округлені кути 24"/>
          <p:cNvSpPr/>
          <p:nvPr/>
        </p:nvSpPr>
        <p:spPr>
          <a:xfrm>
            <a:off x="6977816" y="469595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ЩУКА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РЫБА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57" name="Прямокутник: округлені кути 25"/>
          <p:cNvSpPr/>
          <p:nvPr>
            <p:custDataLst>
              <p:tags r:id="rId11"/>
            </p:custDataLst>
          </p:nvPr>
        </p:nvSpPr>
        <p:spPr>
          <a:xfrm>
            <a:off x="4754451" y="2337783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рямокутник: округлені кути 26"/>
          <p:cNvSpPr/>
          <p:nvPr>
            <p:custDataLst>
              <p:tags r:id="rId12"/>
            </p:custDataLst>
          </p:nvPr>
        </p:nvSpPr>
        <p:spPr>
          <a:xfrm>
            <a:off x="4752650" y="4205971"/>
            <a:ext cx="1981200" cy="1738067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9" name="Прямокутник: округлені кути 28"/>
          <p:cNvSpPr/>
          <p:nvPr/>
        </p:nvSpPr>
        <p:spPr>
          <a:xfrm>
            <a:off x="6977816" y="2337401"/>
            <a:ext cx="1772894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ВОДОРОСЛИ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РАСТЕНИЯ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КАМЕНЬ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0" name="Прямокутник: округлені кути 30"/>
          <p:cNvSpPr/>
          <p:nvPr/>
        </p:nvSpPr>
        <p:spPr>
          <a:xfrm>
            <a:off x="6977817" y="4205207"/>
            <a:ext cx="1772893" cy="1676019"/>
          </a:xfrm>
          <a:prstGeom prst="roundRect">
            <a:avLst/>
          </a:prstGeom>
          <a:solidFill>
            <a:schemeClr val="bg1">
              <a:alpha val="8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РАКУШКА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МОЛЛЮСК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</a:rPr>
              <a:t>СЛИЗНЯК</a:t>
            </a:r>
            <a:endParaRPr lang="ru-RU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61" name="Рисунок 32"/>
          <p:cNvPicPr>
            <a:picLocks noChangeAspect="1"/>
          </p:cNvPicPr>
          <p:nvPr>
            <p:custDataLst>
              <p:tags r:id="rId13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7" b="6298"/>
          <a:stretch>
            <a:fillRect/>
          </a:stretch>
        </p:blipFill>
        <p:spPr>
          <a:xfrm>
            <a:off x="557643" y="2437472"/>
            <a:ext cx="1729797" cy="1475768"/>
          </a:xfrm>
          <a:prstGeom prst="rect">
            <a:avLst/>
          </a:prstGeom>
        </p:spPr>
      </p:pic>
      <p:pic>
        <p:nvPicPr>
          <p:cNvPr id="62" name="Рисунок 34"/>
          <p:cNvPicPr>
            <a:picLocks noChangeAspect="1"/>
          </p:cNvPicPr>
          <p:nvPr>
            <p:custDataLst>
              <p:tags r:id="rId15"/>
            </p:custDataLst>
          </p:nvPr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" t="-3178" r="2835" b="1866"/>
          <a:stretch>
            <a:fillRect/>
          </a:stretch>
        </p:blipFill>
        <p:spPr>
          <a:xfrm>
            <a:off x="762723" y="4265190"/>
            <a:ext cx="1325773" cy="1616036"/>
          </a:xfrm>
          <a:prstGeom prst="rect">
            <a:avLst/>
          </a:prstGeom>
        </p:spPr>
      </p:pic>
      <p:pic>
        <p:nvPicPr>
          <p:cNvPr id="63" name="Рисунок 36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49" y="662514"/>
            <a:ext cx="1499161" cy="1499161"/>
          </a:xfrm>
          <a:prstGeom prst="rect">
            <a:avLst/>
          </a:prstGeom>
        </p:spPr>
      </p:pic>
      <p:pic>
        <p:nvPicPr>
          <p:cNvPr id="64" name="Рисунок 38"/>
          <p:cNvPicPr>
            <a:picLocks noChangeAspect="1"/>
          </p:cNvPicPr>
          <p:nvPr>
            <p:custDataLst>
              <p:tags r:id="rId19"/>
            </p:custDataLst>
          </p:nvPr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640" t="4040" r="-22730" b="5764"/>
          <a:stretch>
            <a:fillRect/>
          </a:stretch>
        </p:blipFill>
        <p:spPr>
          <a:xfrm>
            <a:off x="5125337" y="2469603"/>
            <a:ext cx="1303713" cy="1474427"/>
          </a:xfrm>
          <a:prstGeom prst="rect">
            <a:avLst/>
          </a:prstGeom>
        </p:spPr>
      </p:pic>
      <p:pic>
        <p:nvPicPr>
          <p:cNvPr id="65" name="Рисунок 40"/>
          <p:cNvPicPr>
            <a:picLocks noChangeAspect="1"/>
          </p:cNvPicPr>
          <p:nvPr>
            <p:custDataLst>
              <p:tags r:id="rId21"/>
            </p:custDataLst>
          </p:nvPr>
        </p:nvPicPr>
        <p:blipFill rotWithShape="1">
          <a:blip r:embed="rId22"/>
          <a:srcRect/>
          <a:stretch>
            <a:fillRect/>
          </a:stretch>
        </p:blipFill>
        <p:spPr>
          <a:xfrm rot="3456808">
            <a:off x="5030511" y="4472613"/>
            <a:ext cx="1388818" cy="1373858"/>
          </a:xfrm>
          <a:prstGeom prst="rect">
            <a:avLst/>
          </a:prstGeom>
        </p:spPr>
      </p:pic>
      <p:pic>
        <p:nvPicPr>
          <p:cNvPr id="66" name="Рисунок 5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60707" y="1431972"/>
            <a:ext cx="3870648" cy="3550594"/>
          </a:xfrm>
          <a:prstGeom prst="rect">
            <a:avLst/>
          </a:prstGeom>
        </p:spPr>
      </p:pic>
      <p:pic>
        <p:nvPicPr>
          <p:cNvPr id="95" name="Picture 9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832850" y="2053590"/>
            <a:ext cx="3162300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4" animBg="1"/>
      <p:bldP spid="51" grpId="0" animBg="1"/>
      <p:bldP spid="52" grpId="0" animBg="1"/>
      <p:bldP spid="55" grpId="0" animBg="1"/>
      <p:bldP spid="59" grpId="0" animBg="1"/>
      <p:bldP spid="60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8508B8-83D2-4E50-81FB-EC82BC120E50}"/>
</file>

<file path=customXml/itemProps2.xml><?xml version="1.0" encoding="utf-8"?>
<ds:datastoreItem xmlns:ds="http://schemas.openxmlformats.org/officeDocument/2006/customXml" ds:itemID="{8305A16D-5E51-4A7F-BAA4-AFEAA960E10B}"/>
</file>

<file path=customXml/itemProps3.xml><?xml version="1.0" encoding="utf-8"?>
<ds:datastoreItem xmlns:ds="http://schemas.openxmlformats.org/officeDocument/2006/customXml" ds:itemID="{820009AA-BD95-42CE-A770-FAF82511CD51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WPS Presentation</Application>
  <PresentationFormat>Широкоэкранный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yanag</cp:lastModifiedBy>
  <cp:revision>7</cp:revision>
  <dcterms:created xsi:type="dcterms:W3CDTF">2024-06-07T08:05:00Z</dcterms:created>
  <dcterms:modified xsi:type="dcterms:W3CDTF">2025-03-18T15:57:47Z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D696763A50C24875A4D96086323EB422_11</vt:lpwstr>
  </property>
  <property fmtid="{D5CDD505-2E9C-101B-9397-08002B2CF9AE}" pid="3" name="KSOProductBuildVer">
    <vt:lpwstr>1033-12.2.0.20326</vt:lpwstr>
  </property>
  <property fmtid="{D5CDD505-2E9C-101B-9397-08002B2CF9AE}" pid="4" name="ContentTypeId">
    <vt:lpwstr>0x010100F36324872565BB459892B1B9D623CC6C</vt:lpwstr>
  </property>
</Properties>
</file>