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E702B-7B37-E8BB-FFB0-43D05ADF27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91" y="4761010"/>
            <a:ext cx="1703142" cy="17014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464724"/>
            <a:ext cx="4768075" cy="5342276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19" y="3003808"/>
            <a:ext cx="22288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28</cp:revision>
  <dcterms:created xsi:type="dcterms:W3CDTF">2024-04-13T20:46:49Z</dcterms:created>
  <dcterms:modified xsi:type="dcterms:W3CDTF">2024-10-22T15:05:09Z</dcterms:modified>
</cp:coreProperties>
</file>