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2E5A0-8ED4-4274-AE8E-E3C92A87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037427-B836-4AA3-BAB6-E7E87DFF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9EC61E-DFFB-4740-9B8C-CFDE8C0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FF07F-2FC1-4DBF-80BA-BE3D88E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55B802-1551-4577-ACF1-B6942303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4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8CCA-E62D-4D0F-96DC-F2BFA326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3F477A-0867-4DB7-AE93-06009097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A4C34-7D42-4618-929A-405C01A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5FA86C-C7CC-41AB-A7C6-C8CA674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3ABB0E-AC98-4A22-9950-A825F45C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6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4EE6337-F29F-4507-9EFF-41711FB5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224A69-09D2-492F-84E5-264255CFA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113664-44D7-48B8-9A8B-8867FA5A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F3B736-0A7E-4ADB-A55F-72A7032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70A470-4468-4CC7-876B-F0118CC9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1FB84-6357-4359-8848-AD105F9E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8561A0-B371-43AB-BFF8-D41C6D43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DE963-49BE-4C93-832A-A9569557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3750A3-F380-4710-9554-6BC8B639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1F737-C30E-454F-AD66-25E17D29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60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5D849-17E6-4065-ACA4-B1B6F5F0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429FD3-365B-4D30-A3E3-B18E9D85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548C7-E218-4E54-BB5E-52F81515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8AAB88-A611-4F12-A811-A5DBAD02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37802-505D-4B17-81FA-9D96E39E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9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53D3F-ED67-4238-9FA2-C9803706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ACF46C-6F08-4440-8B0E-D5C43313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A28B6BF-3B9A-4D9D-917C-469336D8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D23FBE-45B9-4873-A397-4C29479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BBBF11-50EF-4170-A1AD-0F3B5172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9FCA3B-4227-4100-9DAB-7C9A02E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A55F-48C5-4960-BF16-DFC32AA8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9B2A48-ADB7-474E-B073-17CD0310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9C1F3C-622C-46C2-A214-61A6BEDE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EE8895-7AF3-4E2B-9DDD-48DECF86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5EEB9A-8FC4-4AD0-80C6-5B83C0A83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2B393E-7476-48BF-8B18-4CC2FE59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CE2044-8478-4281-B839-E17E48B0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FF81B87-2D8E-49B7-804A-27733DB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90218-EF6F-4FCB-945F-AFEAB5CA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C527F3-F5B8-40B9-B99E-0033E6A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A26ED4-E5BF-4B3A-AB65-6ACC9D3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72D9358-63E9-43A3-9B7B-AD291101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6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9CF343A-FF12-4B86-8F4F-E0D2CD13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3D36D24-E5D9-4277-A2AE-C71A66F0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F9D902-FFDB-4D15-8537-A6D8319E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45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2AA5E-E882-45CA-A321-EC091BCC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BB40D-0B95-48ED-B5D4-0DDEEB0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64A987-ED3F-4F88-9854-CB792D6D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900DBA-573E-4975-A34E-73CD6D2A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5C121B-5450-494A-BF15-9D658B9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0F3939-5016-4C16-B3C4-C5A84561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4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18C3-1FA0-4D0B-BCE8-E8AF05CC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2F0366-FCB1-45A2-AB89-63DABD16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157C7-0B06-4AA7-B19D-8FD9B2BE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7FC1DB-DC9A-48C3-AB5A-56C0E2D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1CDCC5-AAEB-4062-9A7B-615F7000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077FA-D4FD-4E99-AD6E-D79C5DD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774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6756EE-9CB4-44F7-B17F-EF4856C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DEBEC9-6129-45DD-A6D8-41BE3223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246D7F-A7CF-4957-B6D6-B1ED4A77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EE7873-52CA-4355-8D67-900F7F17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EBD2C-A7BB-4B20-9B22-FE7690F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2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93D5F-0B3D-4958-9A89-FDC1224A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E457036-F463-42A8-B3FE-FD2155EF73AF}"/>
              </a:ext>
            </a:extLst>
          </p:cNvPr>
          <p:cNvSpPr/>
          <p:nvPr/>
        </p:nvSpPr>
        <p:spPr>
          <a:xfrm>
            <a:off x="1143770" y="179778"/>
            <a:ext cx="6536047" cy="6175671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16000"/>
              </a:schemeClr>
            </a:solidFill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50AC4-D996-4213-85F6-F9ACDFCD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0" y="943724"/>
            <a:ext cx="6195525" cy="46477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E00282-EEC2-46E1-9143-5CDF5B0CB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4" y="3522433"/>
            <a:ext cx="746235" cy="7462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C98D4-F0DD-49EF-9EF0-2D1E14797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1" y="3670084"/>
            <a:ext cx="822434" cy="822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6CED6E-6799-4A3F-B2A4-4D4B87E52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27" y="3654318"/>
            <a:ext cx="853966" cy="85396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443FB-48B4-4F37-954C-DD2ED6FC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83" y="3491458"/>
            <a:ext cx="1036026" cy="7772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F194C-884B-4C61-87B9-1B9D958A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2190">
            <a:off x="3252114" y="2028237"/>
            <a:ext cx="963939" cy="963939"/>
          </a:xfrm>
          <a:prstGeom prst="rect">
            <a:avLst/>
          </a:prstGeom>
          <a:effectLst>
            <a:glow rad="127000">
              <a:schemeClr val="bg1">
                <a:alpha val="93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823516-2844-41DC-A6B9-102B3AC7D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513">
            <a:off x="2388425" y="2148064"/>
            <a:ext cx="849503" cy="85531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15032-1581-4A2B-A492-2A46D211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6" y="2062500"/>
            <a:ext cx="853966" cy="8539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25A5DF-3151-4BA8-93B4-A1428F783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743">
            <a:off x="5672160" y="2168302"/>
            <a:ext cx="1013733" cy="10137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3864638-40B2-4083-89F4-7C3F616B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2" y="58228"/>
            <a:ext cx="3023152" cy="304800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064094-34A2-4A91-8D06-D0BEEEF47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8025" y="2073975"/>
            <a:ext cx="869970" cy="8699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39BCD-DC92-474D-B406-AF6B77FF8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80" b="89941" l="9961" r="89941">
                        <a14:foregroundMark x1="58536" y1="10175" x2="57910" y2="10645"/>
                        <a14:foregroundMark x1="59863" y1="9180" x2="59568" y2="9401"/>
                        <a14:backgroundMark x1="30176" y1="83496" x2="29883" y2="91211"/>
                        <a14:backgroundMark x1="59863" y1="79395" x2="60645" y2="92188"/>
                        <a14:backgroundMark x1="61816" y1="80566" x2="53516" y2="87695"/>
                        <a14:backgroundMark x1="50488" y1="84082" x2="46387" y2="93652"/>
                        <a14:backgroundMark x1="29980" y1="82617" x2="35156" y2="92383"/>
                        <a14:backgroundMark x1="21191" y1="81641" x2="26172" y2="91211"/>
                        <a14:backgroundMark x1="31934" y1="79297" x2="33301" y2="87891"/>
                        <a14:backgroundMark x1="33203" y1="81543" x2="35840" y2="86719"/>
                        <a14:backgroundMark x1="34375" y1="80273" x2="34375" y2="84082"/>
                        <a14:backgroundMark x1="54004" y1="79785" x2="51367" y2="83105"/>
                        <a14:backgroundMark x1="53516" y1="79492" x2="51465" y2="82324"/>
                        <a14:backgroundMark x1="53516" y1="79492" x2="51660" y2="81348"/>
                        <a14:backgroundMark x1="70996" y1="29980" x2="68457" y2="31836"/>
                        <a14:backgroundMark x1="65527" y1="34277" x2="63770" y2="36621"/>
                        <a14:backgroundMark x1="61035" y1="40625" x2="59082" y2="44043"/>
                        <a14:backgroundMark x1="58008" y1="47852" x2="57324" y2="49707"/>
                        <a14:backgroundMark x1="56543" y1="54883" x2="56641" y2="58594"/>
                        <a14:backgroundMark x1="55078" y1="60742" x2="53906" y2="65234"/>
                        <a14:backgroundMark x1="53027" y1="72559" x2="50977" y2="75488"/>
                        <a14:backgroundMark x1="51660" y1="78906" x2="49707" y2="82227"/>
                        <a14:backgroundMark x1="54492" y1="70117" x2="54980" y2="66602"/>
                        <a14:backgroundMark x1="70215" y1="26172" x2="65820" y2="31836"/>
                        <a14:backgroundMark x1="67285" y1="33105" x2="63379" y2="36719"/>
                        <a14:backgroundMark x1="71875" y1="20020" x2="71875" y2="16309"/>
                        <a14:backgroundMark x1="69043" y1="9473" x2="64844" y2="7715"/>
                        <a14:backgroundMark x1="70020" y1="10352" x2="71387" y2="14551"/>
                        <a14:backgroundMark x1="71680" y1="21094" x2="69922" y2="23438"/>
                        <a14:backgroundMark x1="60449" y1="10059" x2="58105" y2="8398"/>
                        <a14:backgroundMark x1="53711" y1="7617" x2="56738" y2="8301"/>
                        <a14:backgroundMark x1="60645" y1="9082" x2="62402" y2="7422"/>
                        <a14:backgroundMark x1="60156" y1="10645" x2="58203" y2="9473"/>
                        <a14:backgroundMark x1="50586" y1="10352" x2="49512" y2="12305"/>
                        <a14:backgroundMark x1="47266" y1="16211" x2="46777" y2="21582"/>
                        <a14:backgroundMark x1="46289" y1="24219" x2="46387" y2="27344"/>
                        <a14:backgroundMark x1="50000" y1="29395" x2="51660" y2="30371"/>
                        <a14:backgroundMark x1="52832" y1="32910" x2="52246" y2="34082"/>
                        <a14:backgroundMark x1="51172" y1="37207" x2="50781" y2="38477"/>
                        <a14:backgroundMark x1="50684" y1="41797" x2="49902" y2="43164"/>
                        <a14:backgroundMark x1="48730" y1="46582" x2="47363" y2="48828"/>
                        <a14:backgroundMark x1="45117" y1="55273" x2="43945" y2="57227"/>
                        <a14:backgroundMark x1="47070" y1="51953" x2="45801" y2="54199"/>
                        <a14:backgroundMark x1="42383" y1="60059" x2="40723" y2="65430"/>
                        <a14:backgroundMark x1="37793" y1="71191" x2="37695" y2="75293"/>
                        <a14:backgroundMark x1="36230" y1="78906" x2="34961" y2="8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05326" flipH="1">
            <a:off x="688500" y="3633771"/>
            <a:ext cx="3749124" cy="407679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C6A2D-578A-4408-B000-03F15D4CB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2476" y="3267614"/>
            <a:ext cx="342900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1119 -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C 0.11783 -0.35069 0.12812 -0.34236 0.13945 -0.34236 C 0.15078 -0.34236 0.16106 -0.35069 0.16797 -0.36227 C 0.16106 -0.37477 0.15078 -0.38194 0.13945 -0.38194 C 0.12812 -0.38194 0.11783 -0.37477 0.11119 -0.3622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L 3.75E-6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36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C 0.20065 -0.38449 0.21158 -0.39444 0.22382 -0.39444 C 0.23619 -0.39444 0.24726 -0.38449 0.25481 -0.36828 C 0.24726 -0.35231 0.23619 -0.34189 0.22382 -0.34189 C 0.21158 -0.34189 0.20065 -0.35231 0.19336 -0.36828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L 3.75E-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6341 -0.3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2 C 0.27175 -0.40602 0.28438 -0.41875 0.29844 -0.41875 C 0.31237 -0.41875 0.325 -0.40602 0.33346 -0.38542 C 0.325 -0.36505 0.31237 -0.35209 0.29844 -0.35209 C 0.28438 -0.35209 0.27175 -0.36505 0.26341 -0.38542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1 L -4.58333E-6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3802 -0.368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C 0.34531 -0.3868 0.35651 -0.39838 0.36888 -0.39838 C 0.38125 -0.39838 0.39244 -0.3868 0.4 -0.36828 C 0.39244 -0.34977 0.38125 -0.33796 0.36888 -0.33796 C 0.35651 -0.33796 0.34531 -0.34977 0.33802 -0.36828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L -4.58333E-6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817 -0.334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C 0.4052 -0.35277 0.41614 -0.36365 0.42812 -0.36365 C 0.4401 -0.36365 0.45091 -0.35277 0.4582 -0.33472 C 0.45091 -0.31713 0.4401 -0.30555 0.42812 -0.30555 C 0.41614 -0.30555 0.4052 -0.31713 0.39817 -0.33472 Z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L -4.58333E-6 -2.96296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233 -0.1884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-0.18842 C 0.13086 -0.20694 0.14232 -0.21852 0.15495 -0.21852 C 0.16771 -0.21852 0.17917 -0.20694 0.18685 -0.18842 C 0.17917 -0.1699 0.16771 -0.1581 0.15495 -0.1581 C 0.14232 -0.1581 0.13086 -0.1699 0.12331 -0.18842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 -0.18842 L -4.58333E-6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171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C 0.20169 -0.18819 0.21432 -0.19838 0.22838 -0.19838 C 0.24232 -0.19838 0.25495 -0.18819 0.26341 -0.17199 C 0.25495 -0.15579 0.24232 -0.14537 0.22838 -0.14537 C 0.21432 -0.14537 0.20169 -0.15579 0.19336 -0.17199 Z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L -3.33333E-6 1.85185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7408 -0.1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9 -0.16968 C 0.28086 -0.18588 0.29102 -0.19607 0.30234 -0.19607 C 0.31367 -0.19607 0.32383 -0.18588 0.33073 -0.16968 C 0.32383 -0.15348 0.31367 -0.14306 0.30234 -0.14306 C 0.29102 -0.14306 0.28086 -0.15348 0.27409 -0.16968 Z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8 -0.16967 L -4.58333E-6 -2.96296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7148 -0.1925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6 C 0.37826 -0.2088 0.38841 -0.21899 0.39974 -0.21899 C 0.41107 -0.21899 0.42122 -0.2088 0.42812 -0.1926 C 0.42122 -0.17639 0.41107 -0.16598 0.39974 -0.16598 C 0.38841 -0.16598 0.37826 -0.17639 0.37148 -0.192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59 L -3.33333E-6 -2.96296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2024-12-08T11:19:16Z</dcterms:created>
  <dcterms:modified xsi:type="dcterms:W3CDTF">2024-12-09T07:32:41Z</dcterms:modified>
</cp:coreProperties>
</file>