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8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" y="635"/>
            <a:ext cx="12225655" cy="6857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638" y="4749212"/>
            <a:ext cx="1588647" cy="1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тра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4249068"/>
            <a:ext cx="1920803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х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4850576"/>
            <a:ext cx="1787396" cy="177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4802093"/>
            <a:ext cx="1176430" cy="1627831"/>
          </a:xfrm>
          <a:prstGeom prst="rect">
            <a:avLst/>
          </a:prstGeom>
        </p:spPr>
      </p:pic>
      <p:pic>
        <p:nvPicPr>
          <p:cNvPr id="8" name="тра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4" y="4392444"/>
            <a:ext cx="1999185" cy="19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сиски 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3786096"/>
            <a:ext cx="1304723" cy="825644"/>
          </a:xfrm>
          <a:prstGeom prst="rect">
            <a:avLst/>
          </a:prstGeom>
        </p:spPr>
      </p:pic>
      <p:pic>
        <p:nvPicPr>
          <p:cNvPr id="10" name="трава мух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4" y="4793529"/>
            <a:ext cx="1590519" cy="15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6" y="4757623"/>
            <a:ext cx="1393966" cy="1393966"/>
          </a:xfrm>
          <a:prstGeom prst="rect">
            <a:avLst/>
          </a:prstGeom>
        </p:spPr>
      </p:pic>
      <p:pic>
        <p:nvPicPr>
          <p:cNvPr id="14" name="трав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1" y="4249068"/>
            <a:ext cx="1782426" cy="17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8546" y="3573069"/>
            <a:ext cx="1179510" cy="1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тра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0" y="2657114"/>
            <a:ext cx="1999184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02">
            <a:off x="9308012" y="5165350"/>
            <a:ext cx="1285750" cy="1303340"/>
          </a:xfrm>
          <a:prstGeom prst="rect">
            <a:avLst/>
          </a:prstGeom>
        </p:spPr>
      </p:pic>
      <p:pic>
        <p:nvPicPr>
          <p:cNvPr id="19" name="тра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73" y="4249068"/>
            <a:ext cx="2134980" cy="2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90" y="2770518"/>
            <a:ext cx="1478550" cy="1478550"/>
          </a:xfrm>
          <a:prstGeom prst="rect">
            <a:avLst/>
          </a:prstGeom>
        </p:spPr>
      </p:pic>
      <p:pic>
        <p:nvPicPr>
          <p:cNvPr id="21" name="трав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2428975"/>
            <a:ext cx="1736988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рава сосиски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2" y="2909218"/>
            <a:ext cx="1720088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4" y="-14"/>
            <a:ext cx="2580394" cy="2335972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525" y="975995"/>
            <a:ext cx="2133600" cy="32670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A732B1-100B-405E-911A-C8963E5A1F8D}"/>
</file>

<file path=customXml/itemProps2.xml><?xml version="1.0" encoding="utf-8"?>
<ds:datastoreItem xmlns:ds="http://schemas.openxmlformats.org/officeDocument/2006/customXml" ds:itemID="{E63486EA-A3FE-45D3-8D59-8307A24010F7}"/>
</file>

<file path=customXml/itemProps3.xml><?xml version="1.0" encoding="utf-8"?>
<ds:datastoreItem xmlns:ds="http://schemas.openxmlformats.org/officeDocument/2006/customXml" ds:itemID="{8600EDEB-863B-4121-A160-C8A6EB333F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2024-04-18T06:34:00Z</dcterms:created>
  <dcterms:modified xsi:type="dcterms:W3CDTF">2024-12-12T19:19:39Z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8FAA1A80FEA1496795660AACCECA4BBF_12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