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69E0-8DDD-A4A7-7043-DE6607C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A9E211-45A2-32AE-7DC9-CF32B13C8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AB79C-9011-17EF-DD6B-BE7F2938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D8F12-A1CB-5A15-9880-1501C0A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D1E9-535F-8124-6C8B-BC030818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13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EA70-773A-B850-3B3F-BE7AB049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0A9966-0F20-93E5-0EE8-915AE9ED5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9B357-B47F-C03C-040D-D52AE9A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FFC5F-759B-76DF-9C1B-6BE294C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7D026-0FA7-DB14-1D17-C03BCE4E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56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B0825-5C0D-FF63-93FA-7EBA2344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CA97-B70B-8644-DD98-290ED608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F7E40-95D4-64E8-6EA6-788F4A5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F862F-EBDB-63CE-F9BA-E5CCCC71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32FCB-2969-FE7F-21AF-03CBA3A0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5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83265-3A15-AE6C-CC29-7E3984B3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4D375-7BFC-BD29-0094-E890A2C2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BA5E7-6A07-745F-F3F6-64415C87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FE981-E64F-E87F-6797-8648BC57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6CBD2-A16B-6CBD-54B7-1EB5F805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67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C155-E912-AF35-39E8-93499358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858AC-1F21-7477-FA2F-176B5D2E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92DCC-7329-99D4-8FC9-B8ACF68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630A6-47EF-B643-C4A2-D6275B80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50B3A-CAFA-E18E-DE0D-F3D92CC9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31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6E93-CA95-7BF7-AAAA-626011C5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816F9-213E-7B37-0829-52E9425CF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F397B7-FD1E-1CCA-F77F-C332B691C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61306-689A-32D5-29F0-929B8C6E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C67A0-31B7-0687-3D5E-306C5637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9EABD-FCA0-130B-2F4D-1E8FC837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3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F48-DD6F-0FFB-376D-51D9CE6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DB43-9F29-E10E-8327-E713424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631EA-1D7F-E4F3-0263-58A9148F7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2789D-E79E-4C81-76AF-962BBDB77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0CD7B-F491-266B-10D1-5BD0B192C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EBEC2C-95F2-DC3A-DB11-6D245125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5F0642-5F5E-E6A3-2936-BC6060C9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E9DBF5-2B97-D536-586C-AD3B36F0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3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EDCBF-8C56-5AAA-3676-37FE21DC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C710AE-D270-E637-B23B-682312FC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6A390-A087-B5FA-CE89-80FD4734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56617E-BC4E-27F7-26C9-DB081F84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56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4EEC19-3989-9D79-817B-E9942FF5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594EDD-ADF7-6F05-5F14-8A15C96E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B290D6-AD43-5385-2875-4F54C8CE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FBC2-371E-2820-C3AE-7658F6C4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6EC0B-C827-2791-D786-40E8A6AB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BE0D8-69D6-89CC-EC5D-852BE7EC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F7E3E-ABE9-65F0-2620-65214591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51CF1D-40EB-6C74-E07F-30649316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668CC-B1A2-2E2E-C05D-0C326A56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4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3067B-F0EE-10E4-A71E-A62B5402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5C1A31-D0FC-3392-8EE9-2013EE9D2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1D7E0-BFB0-481B-BAD8-0743087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7854E-2F66-A6C5-05D1-F5AC18F6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A2551-9E04-5970-C210-15E84B9C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B97B-DE23-E5A7-0249-C9C1F7F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677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7D9D-6831-A2CF-E7E5-295630BE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E15633-1633-F4AC-E437-A46E9AA9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FE22E-2964-3C1A-C030-6D359231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DF0A-1EBE-45DD-96ED-4FD1C475E22C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5E125-1484-6584-3F25-FB6BAAEB6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DFE27-97E7-00D8-A899-6E3DE96CA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gif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A5C580-529E-23AE-C78D-D033D8C3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41"/>
            <a:ext cx="12192000" cy="68962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C18557-708F-BE61-94E9-DB157F40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13700"/>
          <a:stretch/>
        </p:blipFill>
        <p:spPr bwMode="auto">
          <a:xfrm>
            <a:off x="608313" y="450684"/>
            <a:ext cx="6837680" cy="60548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2982-4DBC-D009-3E91-3217ABD4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579" y="1162396"/>
            <a:ext cx="1110431" cy="11104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96BEA4-4560-2BA1-ABEF-CD6271031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398" y="4128248"/>
            <a:ext cx="1543481" cy="1540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FD653A-3872-D303-2600-96B979D10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580" y="2586915"/>
            <a:ext cx="1424832" cy="1424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FCDD75-87F2-F0B0-6CCA-37B951351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828" y="2504642"/>
            <a:ext cx="1267182" cy="12671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35EAA9-4091-F395-CD7A-9612C3EFC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926" y="680815"/>
            <a:ext cx="1424832" cy="14248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05C4DF-8656-846C-3498-9512CF8259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725" y="2397373"/>
            <a:ext cx="1537728" cy="15400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D568E0-0CA7-D294-B021-3A42B9370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96" y="4181142"/>
            <a:ext cx="1450621" cy="14506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9DDC4B-C877-BB9A-F6FE-B7458B695E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" y="6102138"/>
            <a:ext cx="825224" cy="7141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9BCB3EF-851C-FB8E-8813-66175AA1CF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1499263" y="988125"/>
            <a:ext cx="1469792" cy="1474808"/>
          </a:xfrm>
          <a:prstGeom prst="rect">
            <a:avLst/>
          </a:prstGeom>
          <a:effectLst>
            <a:glow rad="391784">
              <a:schemeClr val="bg1">
                <a:alpha val="73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A8BD94-EC8E-DFB2-A08C-B9F0F01B54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1474063" y="2497795"/>
            <a:ext cx="1394994" cy="1399754"/>
          </a:xfrm>
          <a:prstGeom prst="rect">
            <a:avLst/>
          </a:prstGeom>
          <a:effectLst>
            <a:glow rad="454042">
              <a:schemeClr val="bg1">
                <a:alpha val="717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5AF24-BEAF-AFB6-E6B6-93F82E4998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4483833" y="664122"/>
            <a:ext cx="1487600" cy="1492675"/>
          </a:xfrm>
          <a:prstGeom prst="rect">
            <a:avLst/>
          </a:prstGeom>
          <a:effectLst>
            <a:glow rad="314629">
              <a:schemeClr val="bg1">
                <a:alpha val="61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31AB2-C51E-8819-22CA-F6FF536FE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3309493" y="2436695"/>
            <a:ext cx="1579346" cy="1584736"/>
          </a:xfrm>
          <a:prstGeom prst="rect">
            <a:avLst/>
          </a:prstGeom>
          <a:effectLst>
            <a:glow rad="264781">
              <a:schemeClr val="bg1">
                <a:alpha val="86383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7266D-DC48-38C5-99FF-A88B989A45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5112357" y="2285054"/>
            <a:ext cx="1637797" cy="1643386"/>
          </a:xfrm>
          <a:prstGeom prst="rect">
            <a:avLst/>
          </a:prstGeom>
          <a:effectLst>
            <a:glow rad="230076">
              <a:schemeClr val="bg1">
                <a:alpha val="86592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695A8-6E69-D09A-80E3-E259A50974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1681045" y="3991639"/>
            <a:ext cx="1629331" cy="1634891"/>
          </a:xfrm>
          <a:prstGeom prst="rect">
            <a:avLst/>
          </a:prstGeom>
          <a:effectLst>
            <a:glow rad="363606">
              <a:schemeClr val="bg1">
                <a:alpha val="63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C7D34-3C46-F71A-9C6B-8002A4FFF0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830541">
            <a:off x="4267286" y="4032614"/>
            <a:ext cx="1953957" cy="1960625"/>
          </a:xfrm>
          <a:prstGeom prst="rect">
            <a:avLst/>
          </a:prstGeom>
          <a:effectLst>
            <a:glow rad="319244">
              <a:schemeClr val="bg1">
                <a:alpha val="56924"/>
              </a:schemeClr>
            </a:glow>
          </a:effec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CEFBE54-CA28-46E6-7CC9-3DBB98D7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6" y="4744715"/>
            <a:ext cx="2756330" cy="1598671"/>
          </a:xfrm>
          <a:prstGeom prst="rect">
            <a:avLst/>
          </a:prstGeom>
          <a:noFill/>
          <a:effectLst>
            <a:glow rad="338445">
              <a:schemeClr val="bg1">
                <a:alpha val="9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1354A9-369F-9833-E498-2DCB02F08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60" y="882939"/>
            <a:ext cx="2216695" cy="2216695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47364" y="3671248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21 -0.6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1 -0.60625 L 4.16667E-6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4792 -0.609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60902 L -2.29167E-6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50248 -0.36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48 -0.36389 L 4.16667E-6 -3.7037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5052 -0.36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 -0.37222 L -3.95833E-6 1.4814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74 -0.365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36551 L 8.33333E-7 -4.07407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34 -0.09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34 -0.0956 L 1.45833E-6 2.59259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3425 -0.085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5 -0.08541 L 4.16667E-6 2.59259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E1FE76-CEAD-4AA4-8104-674F21843F76}"/>
</file>

<file path=customXml/itemProps2.xml><?xml version="1.0" encoding="utf-8"?>
<ds:datastoreItem xmlns:ds="http://schemas.openxmlformats.org/officeDocument/2006/customXml" ds:itemID="{FB9CF508-589E-425A-BFE2-0259284ADE4D}"/>
</file>

<file path=customXml/itemProps3.xml><?xml version="1.0" encoding="utf-8"?>
<ds:datastoreItem xmlns:ds="http://schemas.openxmlformats.org/officeDocument/2006/customXml" ds:itemID="{E2B81004-8DD5-469C-9AFA-FC32941A6489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10</cp:revision>
  <dcterms:created xsi:type="dcterms:W3CDTF">2024-12-10T10:33:32Z</dcterms:created>
  <dcterms:modified xsi:type="dcterms:W3CDTF">2024-12-29T20:32:10Z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