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4EF893-BECE-B301-1D9E-92AFC3AED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8FC576-30B1-7577-4BE9-2D0C47BD40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D1777-747B-EFB8-500F-FE48F9D52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678874-CAF0-66AA-D6BE-BA1E5849A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C09049-94AB-CAFA-D86E-7B1609E2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095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D260D-0A69-6731-478E-F05F4579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F7DBDC-F6F0-03E4-67B4-922D84955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44C1F2-ABEB-18C8-16C8-53934E9CE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19E9D-8FDD-E1A7-F76E-A6E11657D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1970BA-DCD4-F86E-2D33-6179172F7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363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BEE1D7-E61E-FE15-BDB3-A25F3EB71A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B4C0A9-9943-E1B7-ADCE-5470EFD4A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548C45-3B93-374A-7FC9-464ECD93B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D9A1C3-787E-A427-7816-C409FDFF7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EAEBBF-EAEA-1657-D675-CF0061849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065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8E17F9-CAD7-A7EC-E3A1-630306E3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19D38-7D43-127F-6C73-31E987A0D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CAEBF1-2652-F4B9-10D6-1FDB12D80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EC65C1-CAAA-3099-89F6-D30E9EBF5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165D42-0BBF-1984-542D-A336571E9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733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E7518-E826-A53A-484F-8EA12CA1D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898A64-F821-2146-7F62-8524C0A68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0E9618-94C7-6F12-C776-2458B6DC4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0F484C-F73B-9CB4-CE35-601365109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E75CE6-3A84-6233-3263-0DF60A9D6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151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D9C44A-D42C-4C38-7DC4-7D44AE322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7F784E-4674-3D76-016E-222AA2C0A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004EC6-FF7E-072D-BC83-EAFB939EF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660457-8693-16A7-EC77-8EC2DC5DA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B9D376-B9E1-C8D7-8D7F-C5E552F9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AEF241-6395-E469-6E42-A6B8066CD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11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0B82E-B28A-5584-A3A2-6C9D97553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E3C4D5-7B6C-FBE2-F446-13E58B08C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BFDDEB-6626-CCD0-3BDB-69DB0C867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B558FD-A3D6-D4BD-812E-765DAAFDB8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7D88FB-228D-7122-C810-1269934A0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53D379-0F79-682D-59D7-733AAAD4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73C6E1-141E-26CB-FE92-9DFB7416D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616BD0-E508-0AFB-5846-C8CD43B1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219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46ECE-D2F1-9063-CAAB-C0B461B91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31C749-08CC-EB56-3B97-EFB37968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ACC7F0-9B5C-3F17-8BD2-A4C7DDCC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4899B4-CD39-A76D-E91C-998C41D2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85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79DC6-B3C1-F9E5-F2C6-50CA0E29A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E882D-75EC-86BD-BDA5-6A881A76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6D7046-F162-B95C-1822-511192ABF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46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9E873-6036-E737-23EC-20F83DD9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0FA675-602F-7EB0-A017-9A434BE9A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3C14D5-CA1A-605F-6ECA-915E5BB40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A83FD3-EA85-3ABC-DD8C-21C8B119A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D66430-C892-7F44-7178-8D1DC442B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6E8477-F22B-6B1F-1398-A327E793E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600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DC880-5243-E454-7654-9848EA7B1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0AD7320-1F6D-F2B2-31DE-DBEB0CC327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83FED-B854-953C-E097-541D92005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ED2672-3751-6CFD-BCC1-B716E6CE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2DDC99-B905-ACBF-52A0-3C69891D2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102BED-7004-C966-CBF4-38B4CC40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85177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6A339-5A4D-1AA7-7EA0-B7519F765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B8E95F-3259-A0EE-083F-EDEBDD2B4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EF762D-FDB0-82F8-035C-6AA13222F5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78DEB7-1D5A-BFA3-48CC-F84E232738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6B3CB2-3A67-89AA-58F1-7ABBF9780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68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B008B1-7857-B328-C210-FEFE1C7A9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455" y="22747"/>
            <a:ext cx="12267922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FB38CE-DBE5-2D09-5FD3-A216F7D01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455" y="8355"/>
            <a:ext cx="12267922" cy="6858000"/>
          </a:xfrm>
          <a:prstGeom prst="rect">
            <a:avLst/>
          </a:prstGeom>
        </p:spPr>
      </p:pic>
      <p:sp>
        <p:nvSpPr>
          <p:cNvPr id="2" name="Oval 14">
            <a:extLst>
              <a:ext uri="{FF2B5EF4-FFF2-40B4-BE49-F238E27FC236}">
                <a16:creationId xmlns:a16="http://schemas.microsoft.com/office/drawing/2014/main" id="{184EEF86-E443-3D21-06BD-7DC8602ABB99}"/>
              </a:ext>
            </a:extLst>
          </p:cNvPr>
          <p:cNvSpPr/>
          <p:nvPr/>
        </p:nvSpPr>
        <p:spPr>
          <a:xfrm>
            <a:off x="4949929" y="624359"/>
            <a:ext cx="2182629" cy="2137284"/>
          </a:xfrm>
          <a:prstGeom prst="ellipse">
            <a:avLst/>
          </a:prstGeom>
          <a:ln>
            <a:noFill/>
          </a:ln>
          <a:effectLst>
            <a:glow rad="590452">
              <a:schemeClr val="bg1"/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76C4922-1EC3-5445-53EC-1B1C19F20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7" y="2812145"/>
            <a:ext cx="4391682" cy="4391682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5219407" y="612540"/>
            <a:ext cx="1800000" cy="1800000"/>
            <a:chOff x="-2954385" y="5817126"/>
            <a:chExt cx="1910052" cy="1800000"/>
          </a:xfrm>
        </p:grpSpPr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203624" y="6521055"/>
              <a:ext cx="235295" cy="235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Рисунок 24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954385" y="5817126"/>
              <a:ext cx="1910052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Группа 7"/>
          <p:cNvGrpSpPr/>
          <p:nvPr/>
        </p:nvGrpSpPr>
        <p:grpSpPr>
          <a:xfrm>
            <a:off x="5155368" y="687573"/>
            <a:ext cx="1800000" cy="1800000"/>
            <a:chOff x="-4739542" y="2229635"/>
            <a:chExt cx="1800000" cy="1800000"/>
          </a:xfrm>
        </p:grpSpPr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148450" y="2749016"/>
              <a:ext cx="234645" cy="234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Рисунок 29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739542" y="2229635"/>
              <a:ext cx="1800000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Группа 8"/>
          <p:cNvGrpSpPr/>
          <p:nvPr/>
        </p:nvGrpSpPr>
        <p:grpSpPr>
          <a:xfrm>
            <a:off x="5298432" y="653602"/>
            <a:ext cx="1800000" cy="1800000"/>
            <a:chOff x="-494801" y="-1363230"/>
            <a:chExt cx="1800000" cy="1800000"/>
          </a:xfrm>
        </p:grpSpPr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64880" y="-97844"/>
              <a:ext cx="80125" cy="80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/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94801" y="-1363230"/>
              <a:ext cx="18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Группа 34"/>
          <p:cNvGrpSpPr/>
          <p:nvPr/>
        </p:nvGrpSpPr>
        <p:grpSpPr>
          <a:xfrm>
            <a:off x="5140382" y="718875"/>
            <a:ext cx="1800000" cy="1800000"/>
            <a:chOff x="408263" y="-1933867"/>
            <a:chExt cx="1800000" cy="1800000"/>
          </a:xfrm>
        </p:grpSpPr>
        <p:pic>
          <p:nvPicPr>
            <p:cNvPr id="10246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63451" y="-1414058"/>
              <a:ext cx="105961" cy="105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Рисунок 27"/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8263" y="-1933867"/>
              <a:ext cx="1800000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Группа 35"/>
          <p:cNvGrpSpPr/>
          <p:nvPr/>
        </p:nvGrpSpPr>
        <p:grpSpPr>
          <a:xfrm>
            <a:off x="5028259" y="673024"/>
            <a:ext cx="1800000" cy="1800000"/>
            <a:chOff x="6240212" y="-3141024"/>
            <a:chExt cx="1800000" cy="1800000"/>
          </a:xfrm>
        </p:grpSpPr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6675545" y="-2657113"/>
              <a:ext cx="145700" cy="145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Рисунок 25"/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40212" y="-3141024"/>
              <a:ext cx="1800000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" name="Группа 36"/>
          <p:cNvGrpSpPr/>
          <p:nvPr/>
        </p:nvGrpSpPr>
        <p:grpSpPr>
          <a:xfrm>
            <a:off x="5076998" y="662322"/>
            <a:ext cx="1980000" cy="1980000"/>
            <a:chOff x="11441772" y="-3830991"/>
            <a:chExt cx="1980000" cy="1980000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872828" flipV="1">
              <a:off x="12365702" y="-2859158"/>
              <a:ext cx="118044" cy="117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Рисунок 28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441772" y="-3830991"/>
              <a:ext cx="1980000" cy="198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" name="Группа 37"/>
          <p:cNvGrpSpPr/>
          <p:nvPr/>
        </p:nvGrpSpPr>
        <p:grpSpPr>
          <a:xfrm>
            <a:off x="4963939" y="467991"/>
            <a:ext cx="2160000" cy="2160000"/>
            <a:chOff x="14114430" y="-2429239"/>
            <a:chExt cx="2160000" cy="2160000"/>
          </a:xfrm>
        </p:grpSpPr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147488" y="-2157507"/>
              <a:ext cx="148835" cy="14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114430" y="-2429239"/>
              <a:ext cx="216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Группа 38"/>
          <p:cNvGrpSpPr/>
          <p:nvPr/>
        </p:nvGrpSpPr>
        <p:grpSpPr>
          <a:xfrm>
            <a:off x="5024067" y="538875"/>
            <a:ext cx="2160000" cy="2160000"/>
            <a:chOff x="17576993" y="-2058407"/>
            <a:chExt cx="2160000" cy="2160000"/>
          </a:xfrm>
        </p:grpSpPr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627432" y="-1411194"/>
              <a:ext cx="145510" cy="145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8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76993" y="-2058407"/>
              <a:ext cx="216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Группа 39"/>
          <p:cNvGrpSpPr/>
          <p:nvPr/>
        </p:nvGrpSpPr>
        <p:grpSpPr>
          <a:xfrm>
            <a:off x="5075162" y="699705"/>
            <a:ext cx="1951200" cy="1951337"/>
            <a:chOff x="15273746" y="147089"/>
            <a:chExt cx="1951200" cy="1951337"/>
          </a:xfrm>
        </p:grpSpPr>
        <p:pic>
          <p:nvPicPr>
            <p:cNvPr id="34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6240203" y="1308765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Рисунок 26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273746" y="147089"/>
              <a:ext cx="1951200" cy="195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" name="Группа 40"/>
          <p:cNvGrpSpPr/>
          <p:nvPr/>
        </p:nvGrpSpPr>
        <p:grpSpPr>
          <a:xfrm>
            <a:off x="4986998" y="687127"/>
            <a:ext cx="2160000" cy="2160000"/>
            <a:chOff x="-4840446" y="4088383"/>
            <a:chExt cx="2055500" cy="2056411"/>
          </a:xfrm>
        </p:grpSpPr>
        <p:pic>
          <p:nvPicPr>
            <p:cNvPr id="3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6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40446" y="4088383"/>
              <a:ext cx="2055500" cy="205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BBA58EC-AA0C-0DFF-7C07-DB3D2EEEF7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681" y="2678129"/>
            <a:ext cx="4188226" cy="4188226"/>
          </a:xfrm>
          <a:prstGeom prst="rect">
            <a:avLst/>
          </a:prstGeom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89AB2DB3-CEDB-187C-3526-CD2A6535F821}"/>
              </a:ext>
            </a:extLst>
          </p:cNvPr>
          <p:cNvSpPr/>
          <p:nvPr/>
        </p:nvSpPr>
        <p:spPr>
          <a:xfrm>
            <a:off x="2166928" y="5317548"/>
            <a:ext cx="647700" cy="6191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/>
              <a:t>Н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1C279F82-2845-C086-2680-8348D4B663B0}"/>
              </a:ext>
            </a:extLst>
          </p:cNvPr>
          <p:cNvSpPr/>
          <p:nvPr/>
        </p:nvSpPr>
        <p:spPr>
          <a:xfrm>
            <a:off x="9688944" y="5246941"/>
            <a:ext cx="647700" cy="6191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/>
              <a:t>М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43C199E7-6FEE-01E9-424F-FC6B138AE75D}"/>
              </a:ext>
            </a:extLst>
          </p:cNvPr>
          <p:cNvGrpSpPr/>
          <p:nvPr/>
        </p:nvGrpSpPr>
        <p:grpSpPr>
          <a:xfrm>
            <a:off x="101600" y="6127920"/>
            <a:ext cx="744724" cy="650740"/>
            <a:chOff x="110921" y="46441"/>
            <a:chExt cx="497213" cy="505365"/>
          </a:xfrm>
        </p:grpSpPr>
        <p:pic>
          <p:nvPicPr>
            <p:cNvPr id="57" name="Picture 40">
              <a:extLst>
                <a:ext uri="{FF2B5EF4-FFF2-40B4-BE49-F238E27FC236}">
                  <a16:creationId xmlns:a16="http://schemas.microsoft.com/office/drawing/2014/main" id="{D1CFA0E9-F10E-4BF3-9F5E-0A6782B1D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0F786A-590F-865C-48D6-C37F47380FEA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Скругленный прямоугольник 52">
            <a:extLst>
              <a:ext uri="{FF2B5EF4-FFF2-40B4-BE49-F238E27FC236}">
                <a16:creationId xmlns:a16="http://schemas.microsoft.com/office/drawing/2014/main" id="{5808758A-A9E7-4677-D2DD-394F02FB40F6}"/>
              </a:ext>
            </a:extLst>
          </p:cNvPr>
          <p:cNvSpPr/>
          <p:nvPr/>
        </p:nvSpPr>
        <p:spPr>
          <a:xfrm>
            <a:off x="4867133" y="623023"/>
            <a:ext cx="2316934" cy="2147078"/>
          </a:xfrm>
          <a:prstGeom prst="roundRect">
            <a:avLst/>
          </a:prstGeom>
          <a:blipFill>
            <a:blip r:embed="rId2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7" name="Picture 10246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33047" y="4334348"/>
            <a:ext cx="222885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8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0.26992 0.476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2379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0.31771 0.3192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85" y="1594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0.26484 0.4460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2" y="222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33346 0.3398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169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26381 0.4569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228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25547 0.4666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2333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33685 0.328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36" y="1643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-0.22786 0.4719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93" y="2358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32369 0.3488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174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0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32644 0.3488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5" y="174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0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</Words>
  <Application>Microsoft Macintosh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Марианна Сита</cp:lastModifiedBy>
  <cp:revision>9</cp:revision>
  <dcterms:created xsi:type="dcterms:W3CDTF">2024-11-21T10:52:19Z</dcterms:created>
  <dcterms:modified xsi:type="dcterms:W3CDTF">2024-12-02T21:12:18Z</dcterms:modified>
</cp:coreProperties>
</file>