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9278" y="3463621"/>
            <a:ext cx="22288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