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ористувач" initials="К" lastIdx="0" clrIdx="0">
    <p:extLst>
      <p:ext uri="{19B8F6BF-5375-455C-9EA6-DF929625EA0E}">
        <p15:presenceInfo xmlns:p15="http://schemas.microsoft.com/office/powerpoint/2012/main" userId="Користува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commentAuthors" Target="commentAuthors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9" Type="http://schemas.openxmlformats.org/officeDocument/2006/relationships/customXml" Target="../customXml/item1.xml"/><Relationship Id="rId10" Type="http://schemas.openxmlformats.org/officeDocument/2006/relationships/customXml" Target="../customXml/item2.xml"/><Relationship Id="rId11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A3A4E-55C4-4B09-BB82-6E847080E532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4FE1F-84E9-4296-B448-3640E13CB9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7037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0740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821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770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606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7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091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825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99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208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654794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33512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3D912F-98BF-446F-B228-2725A0BE13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C8FC7977-E0F3-431F-B97B-D519086BCAA8}"/>
              </a:ext>
            </a:extLst>
          </p:cNvPr>
          <p:cNvSpPr/>
          <p:nvPr/>
        </p:nvSpPr>
        <p:spPr>
          <a:xfrm>
            <a:off x="3846136" y="1168400"/>
            <a:ext cx="7853043" cy="4805680"/>
          </a:xfrm>
          <a:prstGeom prst="roundRect">
            <a:avLst/>
          </a:prstGeom>
          <a:solidFill>
            <a:schemeClr val="bg1">
              <a:alpha val="70138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29165B8-EE53-44F5-90FD-98F791F5E2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2150" y="4212143"/>
            <a:ext cx="1125332" cy="889484"/>
          </a:xfrm>
          <a:prstGeom prst="rect">
            <a:avLst/>
          </a:prstGeom>
        </p:spPr>
      </p:pic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id="{919FD750-11AB-40B7-8011-85BA13734790}"/>
              </a:ext>
            </a:extLst>
          </p:cNvPr>
          <p:cNvSpPr/>
          <p:nvPr/>
        </p:nvSpPr>
        <p:spPr>
          <a:xfrm>
            <a:off x="8369933" y="2081651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5BAEB14-B941-479F-84E1-C3A26DBA48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9146" y="2066307"/>
            <a:ext cx="1105043" cy="110504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F676476-7E16-4FF7-AFDC-17ADB8D86B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27" y="1642050"/>
            <a:ext cx="2060282" cy="206028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5BB9EA2-137A-4B8D-A70B-366D137693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54664" y="1978960"/>
            <a:ext cx="1130984" cy="113098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974634E-DF0A-40BC-8182-9052BA7AEA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549" y="1613029"/>
            <a:ext cx="1904360" cy="190436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6A68D96-81AD-4FB4-866D-1456CCD28C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21179" y="1928019"/>
            <a:ext cx="1198909" cy="120366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13A8AAA-0A6E-407B-9803-5BC7665C6C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322" y="1760930"/>
            <a:ext cx="1537844" cy="153784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3857532-4903-419B-8C4F-B693532E199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72306" y="4212143"/>
            <a:ext cx="1003807" cy="100380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2C0CF42-B397-486E-81D1-00128FBCC3C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485" y="3788323"/>
            <a:ext cx="1999344" cy="199934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73DBD12-359F-40EA-B043-F6276562F33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02284" y="4198996"/>
            <a:ext cx="1007524" cy="100380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AD71949-EAC8-4B91-BFD3-887F38C9B15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522" y="4038478"/>
            <a:ext cx="1651122" cy="165112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262D8B4-6473-4002-85A3-763FA576E30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554664" y="4162357"/>
            <a:ext cx="909792" cy="90979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9C8419-C977-4FDD-8563-A1F6D497E7E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201" y="4038479"/>
            <a:ext cx="1651121" cy="1651121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B783F98-B9D4-4DC0-A7BC-B866FC67712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893" y="4038478"/>
            <a:ext cx="1537845" cy="1560989"/>
          </a:xfrm>
          <a:prstGeom prst="rect">
            <a:avLst/>
          </a:prstGeom>
          <a:effectLst>
            <a:glow rad="215900">
              <a:schemeClr val="bg1"/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EDE4E27-8E97-49C8-9E40-F85FCF1B653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130207" y="5846764"/>
            <a:ext cx="1499432" cy="111482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руг, шляпа, черный&#10;&#10;Автоматически созданное описание">
            <a:extLst>
              <a:ext uri="{FF2B5EF4-FFF2-40B4-BE49-F238E27FC236}">
                <a16:creationId xmlns:a16="http://schemas.microsoft.com/office/drawing/2014/main" id="{3E3A76C2-6FD0-4165-CBD4-8808DFAEBEA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151" y="1826281"/>
            <a:ext cx="1258096" cy="1258096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круг, шляпа, черный&#10;&#10;Автоматически созданное описание">
            <a:extLst>
              <a:ext uri="{FF2B5EF4-FFF2-40B4-BE49-F238E27FC236}">
                <a16:creationId xmlns:a16="http://schemas.microsoft.com/office/drawing/2014/main" id="{B52D83F0-5874-1F9B-09A3-E4FD7EB437B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833" y="1203792"/>
            <a:ext cx="2411004" cy="241100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6170910-81D3-408E-AA68-AAF7C69ABC3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817" y="975553"/>
            <a:ext cx="5387482" cy="4714047"/>
          </a:xfrm>
          <a:prstGeom prst="rect">
            <a:avLst/>
          </a:prstGeom>
        </p:spPr>
      </p:pic>
      <p:pic>
        <p:nvPicPr>
          <p:cNvPr id="72" name="Picture 71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59691" y="2544452"/>
            <a:ext cx="2343150" cy="3267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80E9D47-2E83-4855-8E35-FC72A42103CE}"/>
</file>

<file path=customXml/itemProps2.xml><?xml version="1.0" encoding="utf-8"?>
<ds:datastoreItem xmlns:ds="http://schemas.openxmlformats.org/officeDocument/2006/customXml" ds:itemID="{43FE0897-ABE2-4E18-B701-93FCF5B44705}"/>
</file>

<file path=customXml/itemProps3.xml><?xml version="1.0" encoding="utf-8"?>
<ds:datastoreItem xmlns:ds="http://schemas.openxmlformats.org/officeDocument/2006/customXml" ds:itemID="{A0F4066D-3FE9-4743-AF59-43B0DC4891B4}"/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20</cp:revision>
  <dcterms:created xsi:type="dcterms:W3CDTF">2024-08-08T14:23:55Z</dcterms:created>
  <dcterms:modified xsi:type="dcterms:W3CDTF">2024-12-16T22:51:40Z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