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5622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E7C23-DE6B-4014-9E25-B7C50567DC2B}"/>
</file>

<file path=customXml/itemProps2.xml><?xml version="1.0" encoding="utf-8"?>
<ds:datastoreItem xmlns:ds="http://schemas.openxmlformats.org/officeDocument/2006/customXml" ds:itemID="{E56B03A6-D01C-451F-A210-C4658ECBE7C1}"/>
</file>

<file path=customXml/itemProps3.xml><?xml version="1.0" encoding="utf-8"?>
<ds:datastoreItem xmlns:ds="http://schemas.openxmlformats.org/officeDocument/2006/customXml" ds:itemID="{56ABC3E2-FB41-4B5E-B73B-E05C5DF927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