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551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002" y="4413513"/>
            <a:ext cx="2194866" cy="21948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еда, конфета, шоколад, кондитерски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CB272B-387B-8EA8-3868-C4801DABC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6" y="5157150"/>
            <a:ext cx="1244600" cy="12446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еда, конфета, шоколад, кондитерски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B339FE-D2AB-57FE-EA4F-F278E29B0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446" flipH="1">
            <a:off x="641488" y="3692229"/>
            <a:ext cx="1244600" cy="12446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, конфета, шоколад, кондитерски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B68452-8EEB-50C4-34DC-B50A960F4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21" flipH="1">
            <a:off x="3539136" y="3233058"/>
            <a:ext cx="1244600" cy="12446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еда, конфета, шоколад, кондитерски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20335-7644-BA30-310B-5C80C53E3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79" y="641431"/>
            <a:ext cx="1090053" cy="10900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еда, конфета, шоколад, кондитерски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AF3CC0-FEB2-00C6-8C1C-C9F404CEE4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82" y="3078400"/>
            <a:ext cx="1090053" cy="10900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конфета, шоколад, кондитерски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3EB30E-AA83-7373-AC63-AEFB6D2CD2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004" flipH="1">
            <a:off x="7666729" y="1133231"/>
            <a:ext cx="1090053" cy="109005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еда, конфета, шоколад, кондитерски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F39CC6-F75A-483F-6233-1D5126B8E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3279">
            <a:off x="5188174" y="5253348"/>
            <a:ext cx="1244600" cy="1244600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45065" y="330349"/>
            <a:ext cx="2083785" cy="2064601"/>
            <a:chOff x="2631387" y="332102"/>
            <a:chExt cx="2083785" cy="206460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04622" y="360001"/>
              <a:ext cx="2010550" cy="2010550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812637" y="330347"/>
            <a:ext cx="2083784" cy="2074677"/>
            <a:chOff x="6798959" y="332100"/>
            <a:chExt cx="2083784" cy="207467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3320" y="462549"/>
              <a:ext cx="1944228" cy="1944228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28851" y="4459545"/>
            <a:ext cx="2083784" cy="2064601"/>
            <a:chOff x="4715173" y="4461298"/>
            <a:chExt cx="2083784" cy="206460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9289" y="4561384"/>
              <a:ext cx="1734034" cy="1734034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28852" y="2151257"/>
            <a:ext cx="2210282" cy="2308291"/>
            <a:chOff x="4715174" y="2153010"/>
            <a:chExt cx="2210282" cy="230829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0590" y="2153010"/>
              <a:ext cx="2194866" cy="2194866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45067" y="4417764"/>
            <a:ext cx="2083784" cy="2106383"/>
            <a:chOff x="2631389" y="4419517"/>
            <a:chExt cx="2083784" cy="210638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8990" y="4419517"/>
              <a:ext cx="1951412" cy="1951412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812635" y="2394945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0532" y="2584453"/>
              <a:ext cx="1731829" cy="1731829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28852" y="330348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7486" y="435320"/>
              <a:ext cx="1829524" cy="182952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45065" y="2372413"/>
            <a:ext cx="2083784" cy="2087136"/>
            <a:chOff x="2631387" y="2374166"/>
            <a:chExt cx="2083784" cy="208713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6502" y="2374166"/>
              <a:ext cx="1906831" cy="1906831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61281" y="4459546"/>
            <a:ext cx="2083784" cy="2064601"/>
            <a:chOff x="547603" y="4461299"/>
            <a:chExt cx="2083784" cy="206460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508" y="4563285"/>
              <a:ext cx="1727248" cy="172724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61281" y="2394948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840" y="2543427"/>
              <a:ext cx="1727248" cy="1727248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61281" y="330349"/>
            <a:ext cx="2083784" cy="2064601"/>
            <a:chOff x="547603" y="332102"/>
            <a:chExt cx="2083784" cy="206460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729" y="502013"/>
              <a:ext cx="1790875" cy="1790875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42" y="1358621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32099" y="4686914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00BCB-1E62-456C-86A3-A82185F9AE27}"/>
</file>

<file path=customXml/itemProps2.xml><?xml version="1.0" encoding="utf-8"?>
<ds:datastoreItem xmlns:ds="http://schemas.openxmlformats.org/officeDocument/2006/customXml" ds:itemID="{8BDCC107-0B26-4CDD-A1CC-D834A375271E}"/>
</file>

<file path=customXml/itemProps3.xml><?xml version="1.0" encoding="utf-8"?>
<ds:datastoreItem xmlns:ds="http://schemas.openxmlformats.org/officeDocument/2006/customXml" ds:itemID="{400C9048-8ED7-487F-964A-666C3F6B2CDD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8</cp:revision>
  <dcterms:created xsi:type="dcterms:W3CDTF">2025-02-21T13:24:50Z</dcterms:created>
  <dcterms:modified xsi:type="dcterms:W3CDTF">2025-02-27T09:59:28Z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