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35718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3F5B59-5B85-4E0A-B770-250070F72014}"/>
</file>

<file path=customXml/itemProps2.xml><?xml version="1.0" encoding="utf-8"?>
<ds:datastoreItem xmlns:ds="http://schemas.openxmlformats.org/officeDocument/2006/customXml" ds:itemID="{43C1EF48-9D1B-4BA3-B2FD-3205B3F91A47}"/>
</file>

<file path=customXml/itemProps3.xml><?xml version="1.0" encoding="utf-8"?>
<ds:datastoreItem xmlns:ds="http://schemas.openxmlformats.org/officeDocument/2006/customXml" ds:itemID="{D13BF84D-99CD-445A-BDFF-C159E86FA45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