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8422377" y="247904"/>
            <a:ext cx="3312605" cy="324282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078680" y="1199432"/>
            <a:ext cx="688157" cy="66988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0832825" y="2213394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10716" y="2799427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117877" y="2389362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405580" y="1869315"/>
            <a:ext cx="367645" cy="3931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2469068">
            <a:off x="6824731" y="1408912"/>
            <a:ext cx="926987" cy="77337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2 1028"/>
          <p:cNvSpPr/>
          <p:nvPr/>
        </p:nvSpPr>
        <p:spPr>
          <a:xfrm rot="1891305">
            <a:off x="3548356" y="3853382"/>
            <a:ext cx="1594428" cy="2733546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2469068">
            <a:off x="6259822" y="1967347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469068">
            <a:off x="5618377" y="2701325"/>
            <a:ext cx="917430" cy="974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2469068">
            <a:off x="4715953" y="3337334"/>
            <a:ext cx="917430" cy="17679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69068">
            <a:off x="4929379" y="3890662"/>
            <a:ext cx="383668" cy="7836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2469068">
            <a:off x="5271385" y="3474855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469068">
            <a:off x="5674354" y="3827019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 rot="2469068">
            <a:off x="6469549" y="2205745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469068">
            <a:off x="5836288" y="2930359"/>
            <a:ext cx="497972" cy="4979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ый треугольник 27"/>
          <p:cNvSpPr/>
          <p:nvPr/>
        </p:nvSpPr>
        <p:spPr>
          <a:xfrm rot="2469068">
            <a:off x="4819151" y="4923418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ый треугольник 28"/>
          <p:cNvSpPr/>
          <p:nvPr/>
        </p:nvSpPr>
        <p:spPr>
          <a:xfrm rot="2469068" flipH="1">
            <a:off x="3402607" y="3685459"/>
            <a:ext cx="965214" cy="1165902"/>
          </a:xfrm>
          <a:prstGeom prst="rt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4-конечная звезда 1033"/>
          <p:cNvSpPr/>
          <p:nvPr/>
        </p:nvSpPr>
        <p:spPr>
          <a:xfrm>
            <a:off x="4356334" y="773410"/>
            <a:ext cx="1152163" cy="1255045"/>
          </a:xfrm>
          <a:prstGeom prst="star4">
            <a:avLst>
              <a:gd name="adj" fmla="val 1672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5-конечная звезда 1034"/>
          <p:cNvSpPr/>
          <p:nvPr/>
        </p:nvSpPr>
        <p:spPr>
          <a:xfrm>
            <a:off x="8322287" y="3815363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5-конечная звезда 44"/>
          <p:cNvSpPr/>
          <p:nvPr/>
        </p:nvSpPr>
        <p:spPr>
          <a:xfrm>
            <a:off x="9810058" y="5121908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5-конечная звезда 45"/>
          <p:cNvSpPr/>
          <p:nvPr/>
        </p:nvSpPr>
        <p:spPr>
          <a:xfrm>
            <a:off x="6822836" y="5539400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46"/>
          <p:cNvSpPr/>
          <p:nvPr/>
        </p:nvSpPr>
        <p:spPr>
          <a:xfrm>
            <a:off x="3064896" y="480402"/>
            <a:ext cx="801294" cy="867854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Изображение выглядит как рисунок, Предметная фотография, кружка&#10;&#10;Автоматически созданное описание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sp>
        <p:nvSpPr>
          <p:cNvPr id="24" name="Овал 23"/>
          <p:cNvSpPr/>
          <p:nvPr/>
        </p:nvSpPr>
        <p:spPr>
          <a:xfrm rot="2469068">
            <a:off x="4422556" y="449503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469068">
            <a:off x="4825523" y="4798301"/>
            <a:ext cx="208508" cy="22022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209800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9A4E4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DCB571-D09A-4050-83BD-86FC788C5213}"/>
</file>

<file path=customXml/itemProps2.xml><?xml version="1.0" encoding="utf-8"?>
<ds:datastoreItem xmlns:ds="http://schemas.openxmlformats.org/officeDocument/2006/customXml" ds:itemID="{64B362A5-43F8-4575-A80B-1D8A8D919DD1}"/>
</file>

<file path=customXml/itemProps3.xml><?xml version="1.0" encoding="utf-8"?>
<ds:datastoreItem xmlns:ds="http://schemas.openxmlformats.org/officeDocument/2006/customXml" ds:itemID="{85C2D3FB-0747-4CBF-A7D2-B73B93CB23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4</cp:revision>
  <dcterms:created xsi:type="dcterms:W3CDTF">2025-01-24T21:31:00Z</dcterms:created>
  <dcterms:modified xsi:type="dcterms:W3CDTF">2025-04-10T12:24:17Z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6E79124CB0D1435FB2FF05D78143A022_12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