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91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002" y="4413513"/>
            <a:ext cx="2194866" cy="21948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272B-387B-8EA8-3868-C4801DAB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" y="5157150"/>
            <a:ext cx="1244600" cy="1244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B339FE-D2AB-57FE-EA4F-F278E29B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6" flipH="1">
            <a:off x="641488" y="3692229"/>
            <a:ext cx="1244600" cy="1244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B68452-8EEB-50C4-34DC-B50A960F4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21" flipH="1">
            <a:off x="3539136" y="3233058"/>
            <a:ext cx="1244600" cy="1244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20335-7644-BA30-310B-5C80C53E3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9" y="641431"/>
            <a:ext cx="1090053" cy="10900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AF3CC0-FEB2-00C6-8C1C-C9F404C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2" y="3078400"/>
            <a:ext cx="1090053" cy="10900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3EB30E-AA83-7373-AC63-AEFB6D2CD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4" flipH="1">
            <a:off x="7666729" y="1133231"/>
            <a:ext cx="1090053" cy="109005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39CC6-F75A-483F-6233-1D5126B8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79">
            <a:off x="5188174" y="5253348"/>
            <a:ext cx="1244600" cy="12446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5065" y="330349"/>
            <a:ext cx="2083785" cy="2064601"/>
            <a:chOff x="2631387" y="332102"/>
            <a:chExt cx="2083785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4622" y="360001"/>
              <a:ext cx="2010550" cy="201055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2637" y="330347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28851" y="4459545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289" y="4561384"/>
              <a:ext cx="1734034" cy="1734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28852" y="2151257"/>
            <a:ext cx="2210282" cy="2308291"/>
            <a:chOff x="4715174" y="2153010"/>
            <a:chExt cx="2210282" cy="230829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590" y="2153010"/>
              <a:ext cx="2194866" cy="21948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45067" y="4459546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6303" y="4632166"/>
              <a:ext cx="1673876" cy="167387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2635" y="239494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584453"/>
              <a:ext cx="1731829" cy="173182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28852" y="33034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7486" y="435320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5065" y="2372413"/>
            <a:ext cx="2083784" cy="2087136"/>
            <a:chOff x="2631387" y="2374166"/>
            <a:chExt cx="2083784" cy="208713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6502" y="2374166"/>
              <a:ext cx="1906831" cy="19068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1281" y="4459546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08" y="4563285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1281" y="239494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840" y="2543427"/>
              <a:ext cx="1727248" cy="172724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1281" y="33034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29" y="502013"/>
              <a:ext cx="1790875" cy="17908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42" y="1358621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952624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F52D66-643C-4D56-A2CF-D75AEA0A2A10}"/>
</file>

<file path=customXml/itemProps2.xml><?xml version="1.0" encoding="utf-8"?>
<ds:datastoreItem xmlns:ds="http://schemas.openxmlformats.org/officeDocument/2006/customXml" ds:itemID="{D6B9A1F0-FC5E-4F10-AE57-5A18F4F47AEB}"/>
</file>

<file path=customXml/itemProps3.xml><?xml version="1.0" encoding="utf-8"?>
<ds:datastoreItem xmlns:ds="http://schemas.openxmlformats.org/officeDocument/2006/customXml" ds:itemID="{4C723C34-3AFA-4A54-801D-CF73DE207C20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2025-02-21T13:24:50Z</dcterms:created>
  <dcterms:modified xsi:type="dcterms:W3CDTF">2025-02-24T14:06:41Z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