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04"/>
            <a:ext cx="12192000" cy="685297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8220"/>
          <a:stretch/>
        </p:blipFill>
        <p:spPr>
          <a:xfrm>
            <a:off x="11179397" y="5214757"/>
            <a:ext cx="587139" cy="702656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00742" y="3136681"/>
            <a:ext cx="769441" cy="7694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6" r="2888"/>
          <a:stretch/>
        </p:blipFill>
        <p:spPr>
          <a:xfrm rot="1771939">
            <a:off x="3233050" y="2377149"/>
            <a:ext cx="1459760" cy="142503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5" r="1191"/>
          <a:stretch/>
        </p:blipFill>
        <p:spPr>
          <a:xfrm rot="20536756">
            <a:off x="4977545" y="4978569"/>
            <a:ext cx="1486932" cy="14837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1804"/>
          <a:stretch/>
        </p:blipFill>
        <p:spPr>
          <a:xfrm>
            <a:off x="7069024" y="797212"/>
            <a:ext cx="1627545" cy="17156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r="621"/>
          <a:stretch/>
        </p:blipFill>
        <p:spPr>
          <a:xfrm rot="3231136">
            <a:off x="8082610" y="2631493"/>
            <a:ext cx="1492119" cy="15368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69" r="-9"/>
          <a:stretch/>
        </p:blipFill>
        <p:spPr>
          <a:xfrm rot="19101745">
            <a:off x="8090522" y="5470156"/>
            <a:ext cx="1323578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465389"/>
            <a:ext cx="1579907" cy="15799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8268" y="3701892"/>
            <a:ext cx="1108160" cy="1108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6090" y="2123125"/>
            <a:ext cx="1121992" cy="1121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1777" y="3163792"/>
            <a:ext cx="1633880" cy="1633880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3" y="339594"/>
            <a:ext cx="978196" cy="978196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323" y="881836"/>
            <a:ext cx="1219148" cy="1219148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690" y="4169018"/>
            <a:ext cx="1134553" cy="1134553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5607" y="3423484"/>
            <a:ext cx="1058453" cy="1058453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665" y="2825883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722" y="37749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011" y="2382131"/>
            <a:ext cx="1241057" cy="1241057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254373"/>
            <a:ext cx="1233998" cy="1233998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4226510"/>
            <a:ext cx="1108160" cy="1108160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798090" y="52913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858446" y="3190602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2311" y="2089427"/>
            <a:ext cx="647581" cy="647581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73" y="14510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4061" y="886412"/>
            <a:ext cx="4756181" cy="4872185"/>
          </a:xfrm>
          <a:prstGeom prst="rect">
            <a:avLst/>
          </a:prstGeom>
        </p:spPr>
      </p:pic>
      <p:pic>
        <p:nvPicPr>
          <p:cNvPr id="258" name="Picture 2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710" y="3438294"/>
            <a:ext cx="17811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2024-07-26T21:12:44Z</dcterms:created>
  <dcterms:modified xsi:type="dcterms:W3CDTF">2024-12-08T09:31:12Z</dcterms:modified>
</cp:coreProperties>
</file>