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C7373-C978-C1B0-4BC1-04A393C39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9011BC-4E20-C926-9CF7-855E52F54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71419-0CE8-5AB3-27BC-DE6B2D9D2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501B3D-E9F3-D76A-1161-D6156D24D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8B423F-240A-09B0-2794-088DA485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07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1FFA1-355C-5634-9A35-75FE9825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48535C-04C7-736B-9722-1BBA21D69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75534-22AB-7C28-CDE2-02C4EC7A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A72A-9A01-AAD7-5FD6-BE0FA202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7938D3-5142-979F-EC77-EBEB02A8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81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D81883-BD6B-127A-1729-D7282EF29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510CD8-C917-A654-320E-C1E4F4BD9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4ABC7F-7EC8-550A-256B-D67A5069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D6A941-1133-5A7F-3533-EBE902AF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9C955E-4F40-70CE-4AD6-05A2DB46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53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ABE27-DE1A-FFCB-14D6-16B94EC5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858093-3672-5B64-FE01-25DEDC10E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487AD6-3F9E-F213-140E-AADDD1D6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AA6ADD-B451-188C-D2CA-4FBC81EA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037A71-B474-7E8F-CA62-C978F6AA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57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5732F-DEA1-0EC8-15CE-DAE2A92C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D3578-8090-0377-9EF2-FFFCE7BF8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B619AE-31B8-7F1C-9E8F-C1063412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483D15-DF5F-9F22-1B5F-4C8EE4A8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40AD9-3945-2FF0-62C7-7B8A75AF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33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4DB00-F4E5-0763-2448-66F591F3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E55F22-BF77-35A2-DA9F-AEA734471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24B51-011F-56C2-B098-0C221A2D3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185C7-0A6E-B5C5-FEAE-3E500694C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E62545-E24B-0EA5-05EF-C515160E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C52848-3849-8618-6127-65E2CF0B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93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C7395-A468-C0E5-1089-71EBF9AE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98465-57B7-9AAB-730A-EB0F44B1D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A6E48F-228E-8002-34EB-0E319479D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65CE41-3E14-0D5F-7670-CA3C4725A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291682-505C-2EC2-97F0-9CD6D4C5E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0B2863-03F7-9530-3869-CBDE5101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B98964-1203-68EC-41EA-5FCF54251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ADE11-65E1-50E3-E924-45002931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18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8C984-F146-A6C0-03FB-BAC9E905A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042B00-D456-9444-8EAE-463B2085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AC7F7A-C910-005B-06FB-2A53001C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FB6B50-D946-8835-CE89-19276E52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4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04B22A-2D7D-8FDF-BF5B-A1D947049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FD1D35-1F28-8D25-D436-25298595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486661-BCF2-9443-0B17-5D8E7C03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33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27F5C-FD97-41E4-5354-7D7A9F2E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E823C-064D-2F7F-BD4C-0CB73E80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71E82D-0107-096C-3633-D1FCE397A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2CFCC2-180B-C8CA-2CB8-71783D79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B5DE7D-D6CB-C2D6-3BFE-D3A8EAA6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C42BD1-8505-E2AA-30A3-FEABB5AB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6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8275F-FB29-726C-ED79-2CF54948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246832-0FAE-3BA9-34A7-60534D47F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00AB67-E479-5E83-AB36-EB8742D62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D1E31D-F51F-37BD-80AE-6D3444C21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411CA2-FA61-977A-1DC4-8991E833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D1DBB-1358-0F2B-110F-E53D06CC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960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45924-4734-D109-3209-BCB993AB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CFE646-7BAE-DBF5-CE6F-EA55BE78F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1AE3B-9E5F-5280-2AB8-D55B32DFA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95CD6-1177-7375-4BA0-319287E53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B5A3FF-C348-BE50-27C9-7F2AD324C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2.wdp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microsoft.com/office/2007/relationships/hdphoto" Target="../media/hdphoto5.wdp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openxmlformats.org/officeDocument/2006/relationships/image" Target="../media/image18.png"/><Relationship Id="rId26" Type="http://schemas.microsoft.com/office/2007/relationships/hdphoto" Target="../media/hdphoto7.wdp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microsoft.com/office/2007/relationships/hdphoto" Target="../media/hdphoto9.wdp"/><Relationship Id="rId31" Type="http://schemas.openxmlformats.org/officeDocument/2006/relationships/image" Target="../media/image21.png"/><Relationship Id="rId32" Type="http://schemas.microsoft.com/office/2007/relationships/hdphoto" Target="../media/hdphoto10.wdp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2F5AD-02B4-3024-15C0-56706C84E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AE8892-64B4-D4F2-965F-3D3C1F39E9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B949AA-8CD0-222F-A6E1-9F66E4F16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9733" cy="700556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3240FB2-1D42-194B-1606-1ED7A7D9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73E5F9-7A15-5746-A2AB-A394FDB94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210" y="560889"/>
            <a:ext cx="8644877" cy="638306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DD6FDF9-34A2-5EE0-7418-445911D7E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4" y="190548"/>
            <a:ext cx="1436679" cy="1304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2A10F1-F68E-A671-ADE0-80330978AA2A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2221" y="2808884"/>
            <a:ext cx="1969179" cy="19752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6D4443-7B92-1F10-901F-EFC9A71344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18" y="1404272"/>
            <a:ext cx="1972733" cy="19727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5D11C2-525F-C7F3-D267-F60FEA959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029" y="2573588"/>
            <a:ext cx="2359356" cy="23593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0AC866-6BDC-7CD2-E5B8-2B78AEED3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1377" y="2962532"/>
            <a:ext cx="1896020" cy="18960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64B183-C499-5B07-F3D4-214B00D526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985" y="2747359"/>
            <a:ext cx="1896533" cy="189653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10A6866-3D4D-8DA4-5160-AD72CEEFB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3689" y="2614147"/>
            <a:ext cx="2517866" cy="25178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E06A36-6595-DD41-468C-FCA4960309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18" y="3928710"/>
            <a:ext cx="2357082" cy="235708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9B84503-4CC1-C214-6E8B-7047B8899D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870" y="4124627"/>
            <a:ext cx="2521482" cy="25214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D66F0EB-784D-AB3B-1524-D89E69E12691}"/>
              </a:ext>
            </a:extLst>
          </p:cNvPr>
          <p:cNvPicPr>
            <a:picLocks noChangeAspect="1"/>
          </p:cNvPicPr>
          <p:nvPr/>
        </p:nvPicPr>
        <p:blipFill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Cutout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1377" y="2836745"/>
            <a:ext cx="1902117" cy="190211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D30EDFE-6D59-F7AE-C015-49478D77E05C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6211" y="2855411"/>
            <a:ext cx="1883827" cy="18838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7E7A6D9-DD70-1D72-DC01-08937A6110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82" y="2634589"/>
            <a:ext cx="1883707" cy="18837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1D1D47-245A-A182-6CD7-B799608182D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18" y="1439846"/>
            <a:ext cx="1901583" cy="190158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72CFDC7-62CF-DE16-FA43-2648F176E69C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2304" y="2625408"/>
            <a:ext cx="2249619" cy="22557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EB5262F-B50A-A8CF-AD5B-B4D96D74DDDC}"/>
              </a:ext>
            </a:extLst>
          </p:cNvPr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6739" y="2981211"/>
            <a:ext cx="2060627" cy="154242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42A90DA-FC51-4C16-3587-653897177E80}"/>
              </a:ext>
            </a:extLst>
          </p:cNvPr>
          <p:cNvPicPr>
            <a:picLocks noChangeAspect="1"/>
          </p:cNvPicPr>
          <p:nvPr/>
        </p:nvPicPr>
        <p:blipFill>
          <a:blip r:embed="rId29">
            <a:biLevel thresh="75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3791" y="1615036"/>
            <a:ext cx="1969179" cy="198137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453FEE0-5E18-849E-F3BD-A068BC49D237}"/>
              </a:ext>
            </a:extLst>
          </p:cNvPr>
          <p:cNvPicPr>
            <a:picLocks noChangeAspect="1"/>
          </p:cNvPicPr>
          <p:nvPr/>
        </p:nvPicPr>
        <p:blipFill>
          <a:blip r:embed="rId31">
            <a:biLevel thresh="75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3270" y="4127737"/>
            <a:ext cx="2042337" cy="204233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A9E54A0-4610-6852-8F75-64EFB5C5936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48" y="1425430"/>
            <a:ext cx="2042297" cy="204229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532C298-B677-EF4C-1F8F-63D1F88E38E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30" y="4109343"/>
            <a:ext cx="2252236" cy="2252236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F4AD57A-424F-7986-6294-FB275215E0D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68" y="4047819"/>
            <a:ext cx="1967768" cy="19836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0CE5A8A-0B63-F8C4-307F-8179D8A773D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00" y="2839208"/>
            <a:ext cx="2059709" cy="1544782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D0FE5-3637-7086-D065-2F943AA7180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29" y="1746359"/>
            <a:ext cx="3838131" cy="3994900"/>
          </a:xfrm>
          <a:prstGeom prst="rect">
            <a:avLst/>
          </a:prstGeom>
        </p:spPr>
      </p:pic>
      <p:pic>
        <p:nvPicPr>
          <p:cNvPr id="184" name="Picture 183" descr="image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7413" y="3486489"/>
            <a:ext cx="31051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23568 0.2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-0.23373 -0.198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34466 0.02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23385 -0.2210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0677 0.20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9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34908 0.0312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-0.23698 -0.2208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33008 0.021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8841 0.3974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2.22222E-6 L -0.22969 -0.35347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4</cp:revision>
  <dcterms:created xsi:type="dcterms:W3CDTF">2024-08-17T19:34:48Z</dcterms:created>
  <dcterms:modified xsi:type="dcterms:W3CDTF">2024-08-26T11:58:18Z</dcterms:modified>
</cp:coreProperties>
</file>