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2238" y="1206"/>
      </p:cViewPr>
      <p:guideLst>
        <p:guide orient="horz" pos="125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242C7-3145-4AEF-81A8-CFA106405CE8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B09F-6281-4733-9F00-BA1EAC2936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27690" y="254082"/>
            <a:ext cx="3035431" cy="33017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978052" y="50841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3684877" y="5084106"/>
            <a:ext cx="2230148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сумці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6573069" y="5084106"/>
            <a:ext cx="215337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1633379" y="374204"/>
            <a:ext cx="1790458" cy="3033638"/>
            <a:chOff x="324369" y="1082057"/>
            <a:chExt cx="1790458" cy="3033638"/>
          </a:xfrm>
        </p:grpSpPr>
        <p:pic>
          <p:nvPicPr>
            <p:cNvPr id="23" name="Рисунок 22" descr="Изображение выглядит как аксессуар, мешок, сумка, Модный аксессуар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369" y="2325237"/>
              <a:ext cx="1790458" cy="179045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стекло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249" y="1082057"/>
              <a:ext cx="1395249" cy="1395249"/>
            </a:xfrm>
            <a:prstGeom prst="rect">
              <a:avLst/>
            </a:prstGeom>
          </p:spPr>
        </p:pic>
      </p:grpSp>
      <p:sp>
        <p:nvSpPr>
          <p:cNvPr id="6" name="Прямоугольник: скругленные углы 5"/>
          <p:cNvSpPr/>
          <p:nvPr/>
        </p:nvSpPr>
        <p:spPr>
          <a:xfrm>
            <a:off x="987109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ластівку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842802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бач</a:t>
            </a:r>
            <a:r>
              <a:rPr lang="uk-UA" alt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uk-UA" altLang="ru-RU" sz="4000" dirty="0" err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6716677" y="507189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987109" y="5075911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новий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3039931" y="5057906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8043775" y="5049307"/>
            <a:ext cx="192302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5191305" y="5049307"/>
            <a:ext cx="257516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принесла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987109" y="5067716"/>
            <a:ext cx="2355933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спекла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441990" y="5067716"/>
            <a:ext cx="2232745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880883" y="5067716"/>
            <a:ext cx="1652584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Соня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675266" y="5058714"/>
            <a:ext cx="1296757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606109" y="5065697"/>
            <a:ext cx="2614812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дорослу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354704" y="5047692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Степан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359667" y="5074296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352925" y="5065695"/>
            <a:ext cx="1759360" cy="89554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носить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 descr="Изображение выглядит как обувь, одежд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90" y="367131"/>
            <a:ext cx="3050038" cy="3050038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-158474" y="103222"/>
            <a:ext cx="3621595" cy="3568594"/>
            <a:chOff x="-141022" y="89271"/>
            <a:chExt cx="3621595" cy="35685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2843" y="1459358"/>
              <a:ext cx="1807730" cy="2033696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графическая вставка, иллюстрация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1022" y="89271"/>
              <a:ext cx="3568594" cy="3568594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-476633" y="106249"/>
            <a:ext cx="3927685" cy="3658442"/>
            <a:chOff x="-435969" y="88693"/>
            <a:chExt cx="3927685" cy="3658442"/>
          </a:xfrm>
        </p:grpSpPr>
        <p:pic>
          <p:nvPicPr>
            <p:cNvPr id="12" name="Рисунок 1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5969" y="88693"/>
              <a:ext cx="3658442" cy="365844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ирог, Торт на день рождения, десерт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838" y="834492"/>
              <a:ext cx="2265878" cy="2265878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158814" y="117736"/>
            <a:ext cx="3579611" cy="3686087"/>
            <a:chOff x="283671" y="60470"/>
            <a:chExt cx="3579611" cy="3686087"/>
          </a:xfrm>
        </p:grpSpPr>
        <p:pic>
          <p:nvPicPr>
            <p:cNvPr id="24" name="Рисунок 23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3671" y="166946"/>
              <a:ext cx="3579611" cy="357961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480" y="60470"/>
              <a:ext cx="1883400" cy="1883400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-578245" y="171634"/>
            <a:ext cx="4020235" cy="3518148"/>
            <a:chOff x="-578245" y="235673"/>
            <a:chExt cx="4020235" cy="3518148"/>
          </a:xfrm>
        </p:grpSpPr>
        <p:pic>
          <p:nvPicPr>
            <p:cNvPr id="41" name="Рисунок 40" descr="Изображение выглядит как зарисовка, крыло, перо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894" y="1511395"/>
              <a:ext cx="1618096" cy="161809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8245" y="235673"/>
              <a:ext cx="3518148" cy="3518148"/>
            </a:xfrm>
            <a:prstGeom prst="rect">
              <a:avLst/>
            </a:prstGeom>
          </p:spPr>
        </p:pic>
      </p:grpSp>
      <p:pic>
        <p:nvPicPr>
          <p:cNvPr id="239" name="Picture 23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7017" y="3044258"/>
            <a:ext cx="2266950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23529 -0.516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54 -0.5166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6758 -0.5166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24908 -0.517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8633 -0.5173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2435 -0.5173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11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-0.37343 -0.5152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72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0.02201 -0.5152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0.58034 -0.51921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10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57721 -0.5166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638 -0.52037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38803 -0.5192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1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0.39023 -0.52037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2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24532 -0.51736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3997 -0.5166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" y="-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0.13971 -0.5192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92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7.40741E-7 L 0.56172 -0.5192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86" y="-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L 0.40052 -0.5219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" grpId="0" animBg="1"/>
      <p:bldP spid="6" grpId="1" animBg="1"/>
      <p:bldP spid="6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17" grpId="0" animBg="1"/>
      <p:bldP spid="17" grpId="1" animBg="1"/>
      <p:bldP spid="17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F188F25-1512-4F61-93BF-8BB1924C95BC}"/>
</file>

<file path=customXml/itemProps2.xml><?xml version="1.0" encoding="utf-8"?>
<ds:datastoreItem xmlns:ds="http://schemas.openxmlformats.org/officeDocument/2006/customXml" ds:itemID="{54DC1F9F-184A-4486-AC3B-CAA235E7C0D3}"/>
</file>

<file path=customXml/itemProps3.xml><?xml version="1.0" encoding="utf-8"?>
<ds:datastoreItem xmlns:ds="http://schemas.openxmlformats.org/officeDocument/2006/customXml" ds:itemID="{1BF677DA-52C8-486F-9EA6-1898E94E9A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WPS Slides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2024-05-13T12:24:00Z</dcterms:created>
  <dcterms:modified xsi:type="dcterms:W3CDTF">2025-04-10T11:58:10Z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7B70959229D2407F824B118593B98B51_12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