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23480" y="463525"/>
            <a:ext cx="7778094" cy="528201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182F250-26EB-C303-A05A-C1BDA5422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7" y="463525"/>
            <a:ext cx="2462620" cy="246262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D5E5E42-00D7-52B4-40BB-C4E682588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0" y="463525"/>
            <a:ext cx="2462620" cy="24626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FC7866C-BCF2-94A5-D277-3A54E4871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3803273"/>
            <a:ext cx="2462620" cy="24626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B950E6F-5C3A-131A-710F-C213FE76B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52" y="3803273"/>
            <a:ext cx="2462620" cy="24626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EB8E77-3EA3-DBDF-99D1-06401B49B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0" y="2108438"/>
            <a:ext cx="2462620" cy="24626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9A2DEE3-F79D-882A-AA36-B29858F76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2" y="2151338"/>
            <a:ext cx="2462620" cy="24626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2707E0D-D99C-BB5D-E962-E08902312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78" y="2151338"/>
            <a:ext cx="2462620" cy="246262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DCF1F6-EB71-33C5-F0EF-1B4A823D61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16" y="903328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2DB14573-9F27-0CE3-6370-A6ED76636A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96" y="4138689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7C594-1329-4843-70EC-4ED2DE08EE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19" y="759968"/>
            <a:ext cx="1338993" cy="13699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рождественская елка, зарисовка, растение, хвойные&#10;&#10;Автоматически созданное описание">
            <a:extLst>
              <a:ext uri="{FF2B5EF4-FFF2-40B4-BE49-F238E27FC236}">
                <a16:creationId xmlns:a16="http://schemas.microsoft.com/office/drawing/2014/main" id="{F75E12D4-CA5B-6B7A-53F0-6F7C8CBFBA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1" y="2458138"/>
            <a:ext cx="1232790" cy="123279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61DF8505-2F6A-DB37-E3C2-4AA44047A7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99" y="4038422"/>
            <a:ext cx="1452664" cy="14526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7" name="Рисунок 36" descr="Изображение выглядит как платье, зарисовк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C5ED01E8-CDF0-385D-572B-B56985AA6F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51" y="2510178"/>
            <a:ext cx="1293095" cy="129309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9D74B3-4A4D-9244-169A-7210CDEC88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11" y="2583834"/>
            <a:ext cx="1219439" cy="121943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EC89C02-CBF3-DFA2-F69A-0C95810103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828" y="1817193"/>
            <a:ext cx="2798415" cy="27984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C254AC-EB4A-743F-3D42-D17B0A61F7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24559" y="2489678"/>
            <a:ext cx="1334096" cy="133409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BC8CDD2-A7F6-03DA-844B-9C2013F1C1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91085" y="2715600"/>
            <a:ext cx="1334096" cy="133409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0F5789A-F582-6A82-E6CD-404F21E777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16447" y="2953204"/>
            <a:ext cx="1334096" cy="133409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C4E0FA-A285-CFD4-1757-F7E282C46F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79550" y="2219839"/>
            <a:ext cx="1334096" cy="133409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785D910-551D-463A-B434-9278536EAE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64254" y="2354143"/>
            <a:ext cx="1334096" cy="1334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CD22973-AE03-F867-5B74-1B31CF2107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41809" y="2040388"/>
            <a:ext cx="1334096" cy="133409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6D5F645-965B-1BA2-8382-37E670D787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84948" y="3201701"/>
            <a:ext cx="1334096" cy="133409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51CDE17-440F-5D35-C65D-18EFAC238FAA}"/>
              </a:ext>
            </a:extLst>
          </p:cNvPr>
          <p:cNvGrpSpPr/>
          <p:nvPr/>
        </p:nvGrpSpPr>
        <p:grpSpPr>
          <a:xfrm>
            <a:off x="656682" y="516480"/>
            <a:ext cx="5342785" cy="5438192"/>
            <a:chOff x="640479" y="437629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9" y="437629"/>
              <a:ext cx="5342785" cy="543819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29B321AC-7788-EC57-B0B8-876824A2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94" y="1356713"/>
              <a:ext cx="2046365" cy="2046365"/>
            </a:xfrm>
            <a:prstGeom prst="rect">
              <a:avLst/>
            </a:prstGeom>
          </p:spPr>
        </p:pic>
      </p:grp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22000" y="3156725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00023 C -0.0013 0.02893 0.00053 0.00578 -0.00273 0.02639 C -0.00351 0.02986 -0.00338 0.03402 -0.00417 0.0375 C -0.00612 0.04467 -0.00872 0.05139 -0.01093 0.05833 C -0.01198 0.06111 -0.01902 0.08287 -0.0198 0.08472 C -0.03425 0.11365 -0.01549 0.07615 -0.02942 0.10277 C -0.03138 0.10625 -0.03282 0.11064 -0.0349 0.11389 C -0.03633 0.11597 -0.03816 0.11643 -0.03958 0.11805 C -0.04674 0.12453 -0.04518 0.125 -0.05391 0.12916 C -0.05808 0.13102 -0.06628 0.13333 -0.06628 0.13356 C -0.07175 0.13194 -0.07735 0.1324 -0.08268 0.12916 C -0.09843 0.11875 -0.10157 0.11111 -0.11264 0.09305 C -0.11407 0.0875 -0.11524 0.08171 -0.1168 0.07639 C -0.11771 0.07338 -0.11889 0.07106 -0.11954 0.06805 C -0.12019 0.06481 -0.11993 0.06134 -0.12019 0.05833 C -0.12058 0.05347 -0.1211 0.04907 -0.12149 0.04444 C -0.12136 0.02731 -0.12084 0.01018 -0.12084 -0.00695 C -0.12084 -0.02153 -0.1211 -0.03588 -0.12149 -0.05 C -0.12188 -0.0588 -0.12318 -0.0632 -0.12422 -0.07084 C -0.12618 -0.08426 -0.12696 -0.1 -0.13112 -0.11111 C -0.13243 -0.11482 -0.13386 -0.11875 -0.13516 -0.12223 C -0.13881 -0.13148 -0.14089 -0.13658 -0.1461 -0.14167 C -0.14987 -0.14537 -0.15652 -0.14723 -0.16042 -0.14861 C -0.17084 -0.14468 -0.18412 -0.14098 -0.19454 -0.13334 C -0.19766 -0.13125 -0.2004 -0.12755 -0.20339 -0.125 C -0.2086 -0.12107 -0.21381 -0.1176 -0.21915 -0.11389 C -0.2211 -0.1125 -0.22318 -0.11065 -0.22527 -0.10973 L -0.23269 -0.10695 C -0.23399 -0.10672 -0.23503 -0.10602 -0.2362 -0.10556 C -0.23868 -0.1051 -0.24115 -0.10463 -0.24362 -0.10417 L -0.28386 -0.10695 C -0.28581 -0.10718 -0.28764 -0.10787 -0.28933 -0.10834 C -0.29493 -0.11019 -0.30573 -0.11389 -0.30573 -0.11366 C -0.31211 -0.11297 -0.31875 -0.11412 -0.32487 -0.11111 C -0.33191 -0.10811 -0.34857 -0.09422 -0.35625 -0.08473 C -0.3612 -0.07894 -0.36654 -0.07361 -0.37058 -0.06528 C -0.39558 -0.01459 -0.36055 -0.08658 -0.38152 -0.04167 C -0.3849 -0.03473 -0.38803 -0.02686 -0.39167 -0.02084 C -0.39258 -0.01945 -0.39362 -0.01852 -0.39441 -0.01667 C -0.39532 -0.01505 -0.39571 -0.01273 -0.39649 -0.01111 C -0.39792 -0.0088 -0.39974 -0.00764 -0.40131 -0.00556 C -0.40365 -0.00255 -0.40443 -0.0007 -0.40599 0.00277 L -0.40599 0.00301 " pathEditMode="relative" rAng="0" ptsTypes="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9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23 L -0.00247 -0.00023 C -0.00156 0.01389 0.00026 0.03703 -0.00013 0.05115 C -0.00039 0.05902 -0.00182 0.06666 -0.00247 0.07477 C -0.00312 0.0824 -0.00273 0.09074 -0.00403 0.09838 C -0.00508 0.10486 -0.00755 0.11041 -0.0095 0.11643 C -0.01067 0.12014 -0.01185 0.12407 -0.01341 0.12754 C -0.01471 0.13055 -0.0164 0.13333 -0.0181 0.13588 C -0.02669 0.14861 -0.03008 0.15324 -0.03997 0.16227 C -0.06536 0.18518 -0.05937 0.18472 -0.07903 0.18865 C -0.08242 0.18912 -0.0858 0.18958 -0.08919 0.19004 C -0.0944 0.18958 -0.09961 0.18981 -0.10482 0.18865 C -0.11419 0.18611 -0.12695 0.18032 -0.13607 0.17338 C -0.14062 0.16967 -0.14518 0.16597 -0.14935 0.16088 C -0.1526 0.15648 -0.15508 0.15069 -0.15794 0.1456 C -0.1595 0.1368 -0.16172 0.12824 -0.16263 0.11921 C -0.16354 0.1081 -0.16341 0.09699 -0.16341 0.08588 C -0.16341 0.05833 -0.16406 0.02453 -0.1595 -0.00301 C -0.15638 -0.02223 -0.15169 -0.03912 -0.14778 -0.05718 C -0.14583 -0.06598 -0.14414 -0.07477 -0.14232 -0.08357 C -0.14075 -0.09144 -0.1401 -0.10023 -0.13763 -0.10718 C -0.13554 -0.1132 -0.13294 -0.11898 -0.13138 -0.12523 C -0.12851 -0.13658 -0.12435 -0.15996 -0.12435 -0.15996 C -0.12617 -0.16736 -0.12708 -0.1757 -0.12982 -0.18218 C -0.13151 -0.18635 -0.13463 -0.1875 -0.13685 -0.19051 C -0.13828 -0.1926 -0.13919 -0.1956 -0.14075 -0.19746 C -0.14349 -0.20116 -0.14661 -0.20371 -0.14935 -0.20718 C -0.16614 -0.2301 -0.17226 -0.24607 -0.19075 -0.25857 C -0.19726 -0.2632 -0.20429 -0.26528 -0.21107 -0.26829 C -0.23151 -0.27778 -0.22929 -0.27662 -0.25013 -0.28218 C -0.25377 -0.28334 -0.25729 -0.28449 -0.26107 -0.28496 C -0.26601 -0.28588 -0.27096 -0.28588 -0.27591 -0.28635 C -0.28138 -0.28727 -0.28685 -0.2882 -0.29232 -0.28912 C -0.33034 -0.28773 -0.31523 -0.28773 -0.3375 -0.28773 L -0.3375 -0.28773 " pathEditMode="relative" ptsTypes="AAAAAAAAAAAAAAAAAAAAAAAAAAAAAAAAAAA"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0.00023 C 0.00065 0.01481 0.0017 0.03912 0.00157 0.05393 C 0.00131 0.06226 0.00052 0.07013 -3.125E-6 0.0787 C -0.00039 0.0868 -0.00013 0.0956 -0.00091 0.10347 C -0.00156 0.11041 -0.00312 0.1162 -0.00429 0.12245 C -0.00494 0.12638 -0.00573 0.13055 -0.00664 0.13402 C -0.00742 0.13726 -0.00846 0.14027 -0.0095 0.14282 C -0.01484 0.15625 -0.01692 0.16111 -0.02304 0.1706 C -0.03854 0.19444 -0.03489 0.19398 -0.047 0.19814 C -0.04909 0.19861 -0.05117 0.19907 -0.05325 0.19976 C -0.05638 0.19907 -0.05963 0.1993 -0.06289 0.19814 C -0.06862 0.1956 -0.07643 0.18935 -0.08203 0.18217 C -0.08476 0.17824 -0.08763 0.1743 -0.09023 0.16898 C -0.09218 0.16435 -0.09375 0.15833 -0.09544 0.153 C -0.09648 0.14375 -0.09778 0.13472 -0.0983 0.12546 C -0.09896 0.11365 -0.09882 0.10208 -0.09882 0.0905 C -0.09882 0.06157 -0.09922 0.02615 -0.09648 -0.00278 C -0.09453 -0.02292 -0.09166 -0.04075 -0.08919 -0.05973 C -0.08802 -0.06875 -0.08698 -0.07801 -0.0858 -0.08727 C -0.08489 -0.09561 -0.0845 -0.10487 -0.08294 -0.11204 C -0.08177 -0.11829 -0.08007 -0.12454 -0.07916 -0.13102 C -0.07734 -0.14283 -0.07487 -0.16737 -0.07487 -0.16713 C -0.07591 -0.17524 -0.07656 -0.18403 -0.07812 -0.19075 C -0.07916 -0.19514 -0.08112 -0.1963 -0.08255 -0.19954 C -0.08333 -0.20162 -0.08398 -0.20487 -0.08489 -0.20672 C -0.08659 -0.21065 -0.08854 -0.2132 -0.09023 -0.2169 C -0.10052 -0.24098 -0.10429 -0.25764 -0.11562 -0.27084 C -0.11966 -0.2757 -0.12396 -0.27778 -0.12812 -0.28102 C -0.14062 -0.29098 -0.13932 -0.28982 -0.15208 -0.29561 C -0.15429 -0.29676 -0.15651 -0.29815 -0.15885 -0.29862 C -0.16185 -0.29954 -0.16497 -0.29954 -0.16797 -0.3 C -0.17135 -0.30093 -0.17461 -0.30186 -0.17799 -0.30278 C -0.20143 -0.30139 -0.19205 -0.30139 -0.20573 -0.30139 L -0.20573 -0.30116 " pathEditMode="relative" rAng="0" ptsTypes="AAAAAAAAAAAAAAAAAAAAAAAAAAAAAAAAAAA">
                                      <p:cBhvr>
                                        <p:cTn id="2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1.25E-6 0.00023 C -0.00091 -0.0206 -0.00143 -0.0331 -0.00143 -0.05602 C -0.00143 -0.0794 -0.00104 -0.10255 -0.00078 -0.12593 C -0.00117 -0.14421 -0.00143 -0.16227 -0.00208 -0.18056 C -0.0026 -0.18958 -0.00417 -0.18935 -0.00703 -0.19583 C -0.00781 -0.19745 -0.0082 -0.2 -0.00911 -0.20162 C -0.01002 -0.20324 -0.01133 -0.2044 -0.0125 -0.20579 C -0.01445 -0.20787 -0.01836 -0.21134 -0.02005 -0.21273 C -0.02292 -0.21482 -0.02591 -0.21574 -0.02838 -0.21829 C -0.0345 -0.22431 -0.03099 -0.22199 -0.0388 -0.22384 C -0.04036 -0.22477 -0.04206 -0.22593 -0.04362 -0.22662 C -0.0539 -0.23125 -0.0737 -0.22685 -0.07812 -0.22662 C -0.08437 -0.22245 -0.09101 -0.21968 -0.09687 -0.21412 C -0.10729 -0.2044 -0.11497 -0.19769 -0.12513 -0.18333 C -0.13997 -0.16227 -0.12396 -0.18565 -0.13971 -0.16088 C -0.14219 -0.15695 -0.14505 -0.15417 -0.14726 -0.14977 C -0.18047 -0.08449 -0.15586 -0.13056 -0.17487 -0.08681 C -0.1776 -0.08079 -0.18099 -0.07639 -0.1832 -0.06991 C -0.18932 -0.05255 -0.19349 -0.03241 -0.19987 -0.01551 C -0.20351 -0.00556 -0.20716 0.0044 -0.21081 0.01389 C -0.21289 0.01944 -0.21497 0.02454 -0.21706 0.0294 C -0.21875 0.03333 -0.22057 0.03657 -0.22187 0.04051 C -0.2263 0.05301 -0.2293 0.0625 -0.23437 0.07407 C -0.23659 0.07917 -0.23919 0.08333 -0.24127 0.08819 C -0.24752 0.10278 -0.25338 0.11805 -0.25924 0.13287 C -0.26328 0.14329 -0.26627 0.15509 -0.27096 0.16366 C -0.27357 0.16829 -0.2763 0.17268 -0.27864 0.17778 C -0.28021 0.18125 -0.28138 0.18542 -0.28281 0.18889 C -0.28476 0.19375 -0.28672 0.19838 -0.28893 0.20278 C -0.29883 0.22268 -0.28906 0.19699 -0.30273 0.2294 C -0.30417 0.23264 -0.30547 0.23657 -0.3069 0.23935 C -0.3194 0.26296 -0.31081 0.24444 -0.32213 0.26296 C -0.32669 0.2706 -0.32487 0.27037 -0.32838 0.2743 C -0.32969 0.27592 -0.33112 0.27731 -0.33255 0.27847 C -0.33372 0.27963 -0.33489 0.28009 -0.33594 0.28125 C -0.33867 0.28426 -0.34127 0.2875 -0.34362 0.29097 C -0.34674 0.29583 -0.34544 0.29421 -0.34765 0.29676 L -0.34765 0.29722 " pathEditMode="relative" rAng="0" ptsTypes="AAAAAAAAAAAAAAAAAAAAAAAAAAAAAAAAAAAAAAA">
                                      <p:cBhvr>
                                        <p:cTn id="3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708 L -0.00013 0.02778 C 0.00091 0.02176 0.00182 0.01597 0.00312 0.01088 C 0.00351 0.00833 0.00482 0.00671 0.00508 0.0044 C 0.00573 -0.00093 0.0056 -0.00579 0.00573 -0.01065 C 0.00742 -0.0581 0.0056 -0.01667 0.00729 -0.05 C 0.00664 -0.07315 0.00625 -0.0963 0.00573 -0.11921 C 0.0056 -0.12824 0.0056 -0.13704 0.00508 -0.1456 C 0.00495 -0.14954 0.00417 -0.15324 0.00378 -0.15695 C 0.00351 -0.15903 0.00325 -0.16134 0.00312 -0.16343 C 0.00169 -0.18056 0.00286 -0.17894 -0.00013 -0.18982 C -0.00091 -0.19213 -0.00365 -0.20116 -0.00495 -0.20301 C -0.01328 -0.21736 -0.00925 -0.20903 -0.01641 -0.21782 C -0.01758 -0.21945 -0.01862 -0.22176 -0.01966 -0.22292 C -0.02318 -0.22639 -0.02565 -0.22662 -0.02904 -0.22778 C -0.0306 -0.22824 -0.03177 -0.2287 -0.0332 -0.22917 C -0.04258 -0.22847 -0.04961 -0.22847 -0.05859 -0.22431 C -0.06263 -0.22292 -0.06628 -0.22014 -0.07005 -0.21782 C -0.07878 -0.21366 -0.08346 -0.21366 -0.09154 -0.20648 C -0.09518 -0.20347 -0.0987 -0.19838 -0.10221 -0.19491 C -0.10547 -0.19167 -0.10872 -0.18958 -0.11159 -0.18657 C -0.12787 -0.17176 -0.11706 -0.17986 -0.13724 -0.16343 C -0.16133 -0.14421 -0.14779 -0.15602 -0.17149 -0.14051 C -0.19219 -0.12755 -0.17865 -0.13519 -0.19701 -0.12083 C -0.19935 -0.11921 -0.20208 -0.11852 -0.20443 -0.11574 C -0.23412 -0.0875 -0.21484 -0.10486 -0.23659 -0.07801 C -0.23932 -0.075 -0.24219 -0.07338 -0.24466 -0.06968 C -0.25 -0.06273 -0.25078 -0.05671 -0.25547 -0.04676 C -0.25703 -0.04375 -0.25859 -0.04167 -0.26003 -0.03866 C -0.26146 -0.03611 -0.26237 -0.03287 -0.26354 -0.03032 C -0.26497 -0.02708 -0.26667 -0.02407 -0.26823 -0.0206 C -0.26901 -0.01898 -0.26979 -0.01759 -0.27018 -0.01551 C -0.27109 -0.0125 -0.27136 -0.00857 -0.27214 -0.00579 C -0.27305 -0.00347 -0.27448 -0.00301 -0.27565 -0.00093 C -0.27656 0.00093 -0.27734 0.00347 -0.27826 0.00602 C -0.28516 0.02083 -0.2793 0.00648 -0.28281 0.01574 L -0.28281 0.01597 " pathEditMode="relative" rAng="0" ptsTypes="AAAAAAAAAAAAAAAAAAAAAAAAAAAAAAAAAAAAA">
                                      <p:cBhvr>
                                        <p:cTn id="4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1.875E-6 0.00023 C 0.00182 -0.00694 0.0039 -0.01366 0.00534 -0.02083 C 0.00638 -0.02639 0.00716 -0.03218 0.00742 -0.03773 C 0.00768 -0.04537 0.00664 -0.05509 0.00469 -0.06157 C 0.00403 -0.06389 0.00286 -0.06551 0.00195 -0.06713 C 0.00091 -0.06921 1.875E-6 -0.07153 -0.00143 -0.07268 C -0.00599 -0.07708 -0.01003 -0.07731 -0.01485 -0.07824 C -0.01771 -0.07755 -0.02591 -0.07616 -0.02891 -0.0713 C -0.03177 -0.06713 -0.0336 -0.06088 -0.03633 -0.05602 C -0.03815 -0.05278 -0.04037 -0.05046 -0.04232 -0.04745 C -0.04844 -0.02523 -0.04115 -0.0493 -0.04909 -0.03079 C -0.05156 -0.02523 -0.05352 -0.01852 -0.05573 -0.0125 C -0.05729 -0.00833 -0.05912 -0.00463 -0.06042 -7.40741E-7 C -0.06276 0.00764 -0.06459 0.01551 -0.06719 0.02245 C -0.07005 0.03032 -0.07279 0.03889 -0.07591 0.0463 C -0.07774 0.05046 -0.07956 0.0544 -0.08125 0.0588 C -0.08294 0.06343 -0.08438 0.06829 -0.08594 0.07292 C -0.08789 0.07801 -0.09011 0.08287 -0.09206 0.0882 C -0.09557 0.09745 -0.0987 0.10695 -0.10209 0.1162 C -0.10417 0.12199 -0.10599 0.12778 -0.1082 0.1331 C -0.11133 0.14051 -0.11432 0.14815 -0.11758 0.15556 C -0.12266 0.16644 -0.14193 0.2081 -0.14987 0.22407 C -0.15625 0.23727 -0.16966 0.2625 -0.17604 0.27176 C -0.18099 0.2787 -0.18607 0.28495 -0.19076 0.29282 C -0.19284 0.29607 -0.19466 0.29954 -0.19688 0.30255 C -0.19792 0.30394 -0.20248 0.30509 -0.20287 0.30532 C -0.20417 0.30671 -0.2056 0.30857 -0.2069 0.30949 C -0.20873 0.31042 -0.21055 0.31019 -0.21224 0.31088 C -0.21367 0.31111 -0.21511 0.31157 -0.21628 0.31227 C -0.2168 0.3125 -0.21719 0.3132 -0.21758 0.31366 L -0.21758 0.31412 " pathEditMode="relative" rAng="0" ptsTypes="AAAAAAAAAAAAAAAAAAAAAAAAAAAAAAAA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0.01968 L 0.00014 0.01991 C 0.00066 0.02616 0.00157 0.03611 0.00157 0.04236 C 0.00118 0.04583 0.00053 0.04907 0.00014 0.05278 C -4.79167E-6 0.05625 0.00014 0.05995 -0.00039 0.06319 C -0.00091 0.06597 -0.00195 0.06852 -0.00286 0.0713 C -0.00325 0.07269 -0.00377 0.07454 -0.00455 0.07616 C -0.00494 0.07732 -0.00585 0.0787 -0.00651 0.07986 C -0.01028 0.08542 -0.01171 0.0875 -0.01601 0.09144 C -0.02695 0.10139 -0.02447 0.10116 -0.03307 0.10278 C -0.0345 0.10301 -0.03593 0.10347 -0.0375 0.10394 C -0.03958 0.10347 -0.04192 0.10347 -0.04427 0.10278 C -0.0483 0.10185 -0.0539 0.09931 -0.05781 0.09607 C -0.05976 0.09468 -0.06171 0.09306 -0.06367 0.09074 C -0.06497 0.08866 -0.06614 0.08611 -0.06731 0.08403 C -0.06796 0.08009 -0.06888 0.07639 -0.06927 0.07245 C -0.06979 0.06759 -0.06966 0.0625 -0.06966 0.05764 C -0.06966 0.0456 -0.07005 0.03079 -0.06796 0.01852 C -0.06666 0.00995 -0.06458 0.00255 -0.06289 -0.00532 C -0.06197 -0.00903 -0.06132 -0.01296 -0.06041 -0.0169 C -0.05989 -0.02037 -0.0595 -0.02431 -0.05846 -0.02731 C -0.05768 -0.02986 -0.05651 -0.03264 -0.05572 -0.03542 C -0.05442 -0.04028 -0.05273 -0.05046 -0.05273 -0.05023 C -0.05351 -0.05393 -0.05403 -0.05741 -0.05507 -0.06042 C -0.05572 -0.06204 -0.05716 -0.06273 -0.0582 -0.06412 C -0.05872 -0.06505 -0.05911 -0.0662 -0.05989 -0.06713 C -0.06106 -0.06875 -0.06236 -0.06991 -0.06367 -0.0713 C -0.07083 -0.08148 -0.07356 -0.08843 -0.08151 -0.09421 C -0.08437 -0.09606 -0.08736 -0.09699 -0.09036 -0.09838 C -0.09921 -0.10255 -0.0983 -0.10208 -0.10729 -0.1044 C -0.10885 -0.10486 -0.11054 -0.10532 -0.1121 -0.10556 C -0.11432 -0.10625 -0.11653 -0.10625 -0.11861 -0.10625 C -0.12096 -0.10671 -0.1233 -0.10718 -0.12565 -0.10718 C -0.14231 -0.10694 -0.13554 -0.10694 -0.14505 -0.10694 L -0.14505 -0.10671 " pathEditMode="relative" rAng="0" ptsTypes="AAAAAAAAAAAAAAAAAAAAAAAAAAAAAAAAAAA">
                                      <p:cBhvr>
                                        <p:cTn id="6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25</cp:revision>
  <dcterms:created xsi:type="dcterms:W3CDTF">2024-07-21T13:02:50Z</dcterms:created>
  <dcterms:modified xsi:type="dcterms:W3CDTF">2024-10-23T08:54:24Z</dcterms:modified>
</cp:coreProperties>
</file>