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7" y="1240"/>
            <a:ext cx="993883" cy="924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3910" y="3013075"/>
            <a:ext cx="3743325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2024-04-15T10:00:00Z</dcterms:created>
  <dcterms:modified xsi:type="dcterms:W3CDTF">2024-07-12T06:01:04Z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