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2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33" y="57243"/>
            <a:ext cx="850702" cy="7910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2345" y="4194044"/>
            <a:ext cx="23907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2024-08-13T12:05:42Z</dcterms:created>
  <dcterms:modified xsi:type="dcterms:W3CDTF">2024-08-15T19:11:43Z</dcterms:modified>
</cp:coreProperties>
</file>