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90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899CA-1B4D-4E26-9462-78CA33962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2EA00C-E1E6-4214-B705-619697B36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6D140-FB75-4AF8-B32F-4D0FE70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E2B66-C34A-4259-B78C-1C9A8D6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7FF2A-C562-4BA8-9132-737A61AD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259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413BC-AF22-4B36-8B5D-85083390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C33D29-4E7B-4234-97E8-8EFE7154B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BB33E-1AFB-4449-A5C7-C1BDDC44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9132E-0572-421C-AEC6-97A8A36C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875D0-4811-4629-BE02-74B1DECE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960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D25C9E-497F-4FA2-9D97-C2CC818AA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291DCB-E896-47AB-802F-B09EAF891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D3FCE-9F2D-40FE-955F-FF95814F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AE07D-DCA9-48C6-8D36-7649E6AE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C94B-A82C-4960-97A5-FEC25CCE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32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CC58A-175C-4118-9675-35C2A451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51570-675C-44F6-9BAC-0F79F7E2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4D8A1-1E6C-40CB-BD6F-3A8C1271E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F904CF-7136-4385-BDD6-9289724A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5C1ED-133E-476E-B367-1EFB6D5F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744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993AA-1C5D-4EB1-B59D-983BD2BC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F36D3-5A2C-43E2-A912-25728126F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BA922-1D8F-42B0-9111-A751E0D6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C0B63-D1F3-4515-8D6D-7CF3E3AE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29689-9713-42A0-95C1-16239AA3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178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146E8-3FE2-4166-BEDE-88773605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CDF05-E062-459A-8577-F29BB207D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91A40-DCB7-4731-A319-F3D8A3774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175720-BA70-4EA5-B7FB-FB443FF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A19FA-85A4-49B0-9177-C90C896C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4DFF0-B224-4448-AB60-167FC020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956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D2D40-6F41-48DD-88F6-927D64EC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86915D-66D2-4F03-9B6E-EB37BD9E5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4F9495-7C9C-4254-8C57-4F11E8802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2B49B6-2912-44DC-8A9D-52FEC4331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984A4F-3B3F-4AF2-A4AA-9A256FC3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A2AC5C-978C-47A7-87E5-BCC7600C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024587-1DE1-45AA-BA0A-BD2B24A5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22F3BB-552F-48B9-BE17-D1478860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952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B3805-06A2-42C6-B98F-FA38AB4A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8E7072-EE95-4F7C-9082-751C333F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35135-E45F-49D6-B9A2-5C79E104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EBEDD4-57E7-4C1A-822A-C85B5093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123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DB40BE-C1C2-4A84-B154-12AB980A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C2479D-64DE-4DB0-A53B-0AD95210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70BE4-5AC8-4C34-947E-0C5C0FE7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881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6CFEC-1C3B-4701-8B98-5E03D03B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0F041-B1CE-41FD-8CF7-B281702E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CC81F3-E0D1-4811-BB44-A0EF838F5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C95B9-C0A2-419C-AB52-D9113731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9A170-5EE4-41BE-A98C-47ADA8DB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D2460D-63FB-4595-820A-4AED1357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1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5ECE6-45E0-4178-B39C-94D5A638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534B2-5751-493D-BA63-C0FCDB41B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9897B-2D9E-4678-BB88-69BDB83D4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27D03D-F2A5-4C58-A099-168EA3B7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95E47-AE8D-43A5-859C-4022D772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E5857-CAEC-4057-9AF9-65CCEB10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23527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3413C-5E74-484F-9B93-8D3A7948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C69588-D772-4497-8B99-E48FE72F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D0190-9E7B-4A8C-B64A-1805AAC7A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DC7B7-6195-4546-8E98-08391EAAB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A9E24-48C3-4450-90B8-186749B38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399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AD824-7F01-44F7-8856-8D9654A7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3DB75CC-51F4-44AE-98E5-623C48ADA27A}"/>
              </a:ext>
            </a:extLst>
          </p:cNvPr>
          <p:cNvSpPr/>
          <p:nvPr/>
        </p:nvSpPr>
        <p:spPr>
          <a:xfrm>
            <a:off x="1616263" y="1122930"/>
            <a:ext cx="5422605" cy="4612139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9AAAAA-246C-47C6-8D71-99F79FDFB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74" b="49779"/>
          <a:stretch/>
        </p:blipFill>
        <p:spPr>
          <a:xfrm>
            <a:off x="1760557" y="2882016"/>
            <a:ext cx="2072748" cy="20330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9AF589-0B2A-41B3-9909-B7FECB464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b="49778"/>
          <a:stretch/>
        </p:blipFill>
        <p:spPr>
          <a:xfrm>
            <a:off x="4801631" y="3187973"/>
            <a:ext cx="2072748" cy="20330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9BB39-672B-4809-A149-49FE5AED2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5" r="48855"/>
          <a:stretch/>
        </p:blipFill>
        <p:spPr>
          <a:xfrm>
            <a:off x="4418064" y="2676169"/>
            <a:ext cx="2072748" cy="20330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6B0F38-4654-4982-8399-DAE3D575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t="46247"/>
          <a:stretch/>
        </p:blipFill>
        <p:spPr>
          <a:xfrm>
            <a:off x="3202526" y="1637000"/>
            <a:ext cx="2072748" cy="2175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07859-9A56-45F8-980A-FED657BFE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10" y="1263810"/>
            <a:ext cx="4334708" cy="43303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D0745B-37E6-48EE-8C66-D90717E14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3674"/>
          <a:stretch/>
        </p:blipFill>
        <p:spPr>
          <a:xfrm>
            <a:off x="2163307" y="3080075"/>
            <a:ext cx="2072748" cy="2033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C1A1-22AE-4251-B66A-ADC9EE1883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3514"/>
          <a:stretch/>
        </p:blipFill>
        <p:spPr>
          <a:xfrm>
            <a:off x="4218960" y="3394356"/>
            <a:ext cx="2072748" cy="20330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CE6DF1-6E0E-4864-BE05-CB2CC7499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3514"/>
          <a:stretch/>
        </p:blipFill>
        <p:spPr>
          <a:xfrm>
            <a:off x="4577160" y="1502096"/>
            <a:ext cx="2072748" cy="20330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7F6335-E7F5-4487-81EB-D38AE603CF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b="416"/>
          <a:stretch/>
        </p:blipFill>
        <p:spPr>
          <a:xfrm>
            <a:off x="2655241" y="1502096"/>
            <a:ext cx="2072748" cy="21759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030B6-A098-41F7-983D-139D69600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3755" y="1542303"/>
            <a:ext cx="4051884" cy="40518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E51CAD-137C-4396-90E0-F0F7D8B18F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7" r="49965" b="46605"/>
          <a:stretch/>
        </p:blipFill>
        <p:spPr>
          <a:xfrm>
            <a:off x="2071593" y="3006787"/>
            <a:ext cx="2146899" cy="22501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860B5C-1CC6-4299-9AC0-A845781CFF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1" t="1027" b="46872"/>
          <a:stretch/>
        </p:blipFill>
        <p:spPr>
          <a:xfrm>
            <a:off x="4177699" y="1648618"/>
            <a:ext cx="1963472" cy="178038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899878-C411-4976-818C-0AE9E9187A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3" t="44220" b="1027"/>
          <a:stretch/>
        </p:blipFill>
        <p:spPr>
          <a:xfrm>
            <a:off x="5168551" y="3790360"/>
            <a:ext cx="1854898" cy="194470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A1FBF89-30E2-4374-A2C8-E24D581F5A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1556" r="52073"/>
          <a:stretch/>
        </p:blipFill>
        <p:spPr>
          <a:xfrm>
            <a:off x="1885132" y="1601044"/>
            <a:ext cx="1963472" cy="20878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70000E6-61F0-4B9C-8393-3416C22C6F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741" y="1263810"/>
            <a:ext cx="4330377" cy="43303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5FC556-BA5F-4749-AEE4-94EB33EED5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70662" r="33725" b="2201"/>
          <a:stretch/>
        </p:blipFill>
        <p:spPr>
          <a:xfrm>
            <a:off x="2010335" y="3535298"/>
            <a:ext cx="1767426" cy="15877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DAEE4C8-58E3-4E94-B304-0414FAC087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29572" r="13853" b="34738"/>
          <a:stretch/>
        </p:blipFill>
        <p:spPr>
          <a:xfrm>
            <a:off x="4111083" y="2334342"/>
            <a:ext cx="2910968" cy="14665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F49930-D005-4A1B-B246-8CA79B6349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8811" b="73836"/>
          <a:stretch/>
        </p:blipFill>
        <p:spPr>
          <a:xfrm>
            <a:off x="3831147" y="3225664"/>
            <a:ext cx="2557303" cy="21482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B5D7830-389D-450B-8C26-E3A091ED8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50322" b="68212"/>
          <a:stretch/>
        </p:blipFill>
        <p:spPr>
          <a:xfrm>
            <a:off x="1943337" y="1246119"/>
            <a:ext cx="1834424" cy="2076584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E23B3DA-F3FF-4C44-BF4E-A85C82A7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подарок Рисунок 21">
            <a:extLst>
              <a:ext uri="{FF2B5EF4-FFF2-40B4-BE49-F238E27FC236}">
                <a16:creationId xmlns:a16="http://schemas.microsoft.com/office/drawing/2014/main" id="{53AB33C1-D75F-42D7-9987-23E0754278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0741" y="20248"/>
            <a:ext cx="893403" cy="96638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CC90EA-D1E2-4C31-96B8-936C1AA028C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9" r="50541" b="958"/>
          <a:stretch/>
        </p:blipFill>
        <p:spPr>
          <a:xfrm>
            <a:off x="2388561" y="2708142"/>
            <a:ext cx="2674711" cy="222656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DBF717-89A3-4F2F-AAC5-56B8971A9CC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8" t="57869" b="958"/>
          <a:stretch/>
        </p:blipFill>
        <p:spPr>
          <a:xfrm>
            <a:off x="2438994" y="3845397"/>
            <a:ext cx="2126568" cy="164112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1BEC396-C959-4AAE-AF84-A5CAE13B417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958" b="39894"/>
          <a:stretch/>
        </p:blipFill>
        <p:spPr>
          <a:xfrm>
            <a:off x="5533337" y="3733490"/>
            <a:ext cx="1459539" cy="171848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F36328C-C1CE-466F-8620-4D2116C176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43146" b="36947"/>
          <a:stretch/>
        </p:blipFill>
        <p:spPr>
          <a:xfrm>
            <a:off x="2585472" y="1316466"/>
            <a:ext cx="1306156" cy="222656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457094-F394-4B54-A9A1-9D31C6B3C4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557" y="1298394"/>
            <a:ext cx="4330377" cy="4330377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71D60C4-D11E-4177-8278-31FD3483DF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059" r="44385" b="2617"/>
          <a:stretch/>
        </p:blipFill>
        <p:spPr>
          <a:xfrm>
            <a:off x="2262605" y="3740241"/>
            <a:ext cx="1066214" cy="170419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FD421E9-B351-4104-AD81-C7442B1C07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29959" r="31568" b="32373"/>
          <a:stretch/>
        </p:blipFill>
        <p:spPr>
          <a:xfrm>
            <a:off x="2850548" y="1679550"/>
            <a:ext cx="1227007" cy="150407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516B659-C018-49CD-A71F-6ABC147CD1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9" t="2616" b="57044"/>
          <a:stretch/>
        </p:blipFill>
        <p:spPr>
          <a:xfrm>
            <a:off x="3762339" y="3981602"/>
            <a:ext cx="1227007" cy="122147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3767428-BE0B-4783-9A1A-946574ED20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47756" r="54891" b="17647"/>
          <a:stretch/>
        </p:blipFill>
        <p:spPr>
          <a:xfrm>
            <a:off x="4529950" y="2427609"/>
            <a:ext cx="1945758" cy="15691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09AB72B-927C-407F-98B9-0CF42A6A58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987" y="1316085"/>
            <a:ext cx="4176782" cy="433037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7ADA2E3-91C3-4D32-8550-4FF33F7A72A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45994" r="49237" b="8897"/>
          <a:stretch/>
        </p:blipFill>
        <p:spPr>
          <a:xfrm>
            <a:off x="2730183" y="4047712"/>
            <a:ext cx="1894228" cy="132830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3B6E636-88DB-4397-8F61-D3A5ECC2AD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5" t="45066" r="-4470"/>
          <a:stretch/>
        </p:blipFill>
        <p:spPr>
          <a:xfrm>
            <a:off x="4463095" y="1417024"/>
            <a:ext cx="2026124" cy="148826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2008766-AAEB-4EC7-BFCB-16E80139679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8" t="-111" r="6430" b="51837"/>
          <a:stretch/>
        </p:blipFill>
        <p:spPr>
          <a:xfrm>
            <a:off x="4858212" y="2640312"/>
            <a:ext cx="1894228" cy="164657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A2F4CB97-E041-46D8-801E-C8B1D7B79A0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5611" r="48048" b="52244"/>
          <a:stretch/>
        </p:blipFill>
        <p:spPr>
          <a:xfrm>
            <a:off x="1812215" y="1975744"/>
            <a:ext cx="2294248" cy="148785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606EB00-2D46-4742-941C-4E412CEF8C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190" y="1850401"/>
            <a:ext cx="4334708" cy="325103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75840B5-D054-4626-8BE5-09A2DE32545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5483" r="53619" b="19603"/>
          <a:stretch/>
        </p:blipFill>
        <p:spPr>
          <a:xfrm>
            <a:off x="2226865" y="2043225"/>
            <a:ext cx="709393" cy="248801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18987A8-7123-4215-839B-0ECDFEB9C9F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5" t="21980" r="37553" b="30691"/>
          <a:stretch/>
        </p:blipFill>
        <p:spPr>
          <a:xfrm>
            <a:off x="5294463" y="2912886"/>
            <a:ext cx="952849" cy="256422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7AC325C-1E31-4C55-BF78-025280FC9B7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6" t="1027" b="58862"/>
          <a:stretch/>
        </p:blipFill>
        <p:spPr>
          <a:xfrm>
            <a:off x="3233017" y="3543873"/>
            <a:ext cx="1764687" cy="159811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23A1254-1CD1-4C5D-BEA4-27D98C852AA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3280" r="58526"/>
          <a:stretch/>
        </p:blipFill>
        <p:spPr>
          <a:xfrm>
            <a:off x="3692878" y="1323303"/>
            <a:ext cx="1762879" cy="210569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75678B7-A4B3-41F4-BFFF-671D103702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853" y="1281501"/>
            <a:ext cx="4330377" cy="433037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1635337-1178-479B-A281-BC6FB7F6514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8981" r="47502" b="887"/>
          <a:stretch/>
        </p:blipFill>
        <p:spPr>
          <a:xfrm>
            <a:off x="1822103" y="3297113"/>
            <a:ext cx="1899817" cy="181167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7861C532-FB3C-4132-A7CA-BD98BBD66BE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3" t="48979" b="889"/>
          <a:stretch/>
        </p:blipFill>
        <p:spPr>
          <a:xfrm>
            <a:off x="4578156" y="1902629"/>
            <a:ext cx="1899817" cy="196434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03BC5620-E0D5-495D-A7F7-4E271705B6A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889" b="48297"/>
          <a:stretch/>
        </p:blipFill>
        <p:spPr>
          <a:xfrm>
            <a:off x="5000980" y="3632482"/>
            <a:ext cx="1899817" cy="191902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3BA93FE-8563-4C48-92A1-EA4EAA10946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7393" r="47626" b="48355"/>
          <a:stretch/>
        </p:blipFill>
        <p:spPr>
          <a:xfrm>
            <a:off x="2333663" y="1201648"/>
            <a:ext cx="1902001" cy="1683153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AA38E1-9D68-4C75-9661-024A866EEA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012" y="1246118"/>
            <a:ext cx="4330377" cy="433037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554F4E64-5848-4941-8A53-7D661F8C3B9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r="49823" b="2253"/>
          <a:stretch/>
        </p:blipFill>
        <p:spPr>
          <a:xfrm>
            <a:off x="1703712" y="3563290"/>
            <a:ext cx="1939946" cy="187890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33A2AC3E-DD22-4901-B17F-D88FDEAE3E1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8" t="50819" r="1710"/>
          <a:stretch/>
        </p:blipFill>
        <p:spPr>
          <a:xfrm>
            <a:off x="4494435" y="2056905"/>
            <a:ext cx="1887084" cy="196699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BD65E47-FC1C-432E-8D8E-53F595C4E4C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1" r="570" b="45630"/>
          <a:stretch/>
        </p:blipFill>
        <p:spPr>
          <a:xfrm>
            <a:off x="5150868" y="3227172"/>
            <a:ext cx="1755840" cy="1830194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B0B5E69-D80B-42E7-950A-32D524466AA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r="49823" b="48866"/>
          <a:stretch/>
        </p:blipFill>
        <p:spPr>
          <a:xfrm>
            <a:off x="2224693" y="1304079"/>
            <a:ext cx="1939947" cy="187890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7F10646D-A59A-4C40-B7A9-6EC32A4FB85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561" y="1280703"/>
            <a:ext cx="4330377" cy="433037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E384C66-5D5E-43E9-A603-D76C8FADF44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648" y="1456991"/>
            <a:ext cx="3960910" cy="3960910"/>
          </a:xfrm>
          <a:prstGeom prst="rect">
            <a:avLst/>
          </a:prstGeom>
        </p:spPr>
      </p:pic>
      <p:pic>
        <p:nvPicPr>
          <p:cNvPr id="373" name="Picture 37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21526" y="2043225"/>
            <a:ext cx="4190999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2024-08-16T21:03:21Z</dcterms:created>
  <dcterms:modified xsi:type="dcterms:W3CDTF">2024-08-17T13:12:44Z</dcterms:modified>
</cp:coreProperties>
</file>