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33" d="100"/>
          <a:sy n="33" d="100"/>
        </p:scale>
        <p:origin x="1461" y="3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19.08.2024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microsoft.com/office/2007/relationships/hdphoto" Target="../media/hdphoto2.wdp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microsoft.com/office/2007/relationships/hdphoto" Target="../media/hdphoto4.wdp"/><Relationship Id="rId15" Type="http://schemas.openxmlformats.org/officeDocument/2006/relationships/image" Target="../media/image9.png"/><Relationship Id="rId16" Type="http://schemas.microsoft.com/office/2007/relationships/hdphoto" Target="../media/hdphoto5.wdp"/><Relationship Id="rId17" Type="http://schemas.openxmlformats.org/officeDocument/2006/relationships/image" Target="../media/image10.png"/><Relationship Id="rId18" Type="http://schemas.microsoft.com/office/2007/relationships/hdphoto" Target="../media/hdphoto6.wdp"/><Relationship Id="rId19" Type="http://schemas.openxmlformats.org/officeDocument/2006/relationships/image" Target="../media/image11.png"/><Relationship Id="rId20" Type="http://schemas.microsoft.com/office/2007/relationships/hdphoto" Target="../media/hdphoto7.wdp"/><Relationship Id="rId21" Type="http://schemas.openxmlformats.org/officeDocument/2006/relationships/image" Target="../media/image12.png"/><Relationship Id="rId22" Type="http://schemas.microsoft.com/office/2007/relationships/hdphoto" Target="../media/hdphoto8.wdp"/><Relationship Id="rId23" Type="http://schemas.openxmlformats.org/officeDocument/2006/relationships/image" Target="../media/image13.png"/><Relationship Id="rId24" Type="http://schemas.openxmlformats.org/officeDocument/2006/relationships/image" Target="../media/image14.png"/><Relationship Id="rId25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картина, риф, растение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A3A3CEB-59C8-32AF-F496-6977E2DE73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46D8753-8FD9-3ABD-9D9B-86B32B6B9C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59"/>
          <a:stretch/>
        </p:blipFill>
        <p:spPr>
          <a:xfrm rot="21307359">
            <a:off x="-2137892" y="11343"/>
            <a:ext cx="15888764" cy="474027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ножницы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65422EF2-3C59-666F-57D4-7AB48B45FF0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4" y="2293965"/>
            <a:ext cx="1671442" cy="1732906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1" name="Рисунок 20" descr="Изображение выглядит как еда, конфета, кондитерские изделия, Жевательная конфета&#10;&#10;Автоматически созданное описание">
            <a:extLst>
              <a:ext uri="{FF2B5EF4-FFF2-40B4-BE49-F238E27FC236}">
                <a16:creationId xmlns:a16="http://schemas.microsoft.com/office/drawing/2014/main" id="{A5A6F296-7112-F1DD-A060-0D2552DDFB1F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166" y="1177652"/>
            <a:ext cx="1600200" cy="160020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4" name="Рисунок 23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3B8A359-6348-3FDF-0092-D9C1CA71C0E2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529" y="590014"/>
            <a:ext cx="1412665" cy="1412665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7" name="Рисунок 26" descr="Изображение выглядит как Модный аксессуар, цепь, Ювелирные изделия, Изготовление ювелирных изделий&#10;&#10;Автоматически созданное описание">
            <a:extLst>
              <a:ext uri="{FF2B5EF4-FFF2-40B4-BE49-F238E27FC236}">
                <a16:creationId xmlns:a16="http://schemas.microsoft.com/office/drawing/2014/main" id="{DC85D533-CD62-1EB4-A141-49479E14689C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515" y="2554613"/>
            <a:ext cx="1963010" cy="1472258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0" name="Рисунок 29" descr="Изображение выглядит как яйцо, пасхальный, пасхальное яйцо, Украшение яиц&#10;&#10;Автоматически созданное описание">
            <a:extLst>
              <a:ext uri="{FF2B5EF4-FFF2-40B4-BE49-F238E27FC236}">
                <a16:creationId xmlns:a16="http://schemas.microsoft.com/office/drawing/2014/main" id="{22BCF2F9-CEFF-476A-F9C2-FAB844C63A75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899" y="354929"/>
            <a:ext cx="1600200" cy="160020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3" name="Рисунок 32" descr="Изображение выглядит как кар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8879943-5A78-27C1-279C-C704D7471E84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310" y="334490"/>
            <a:ext cx="1990159" cy="1990159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6" name="Рисунок 35" descr="Изображение выглядит как конфета, еда, леденец на палочке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7C9B873F-5631-DFEE-EBE0-BA1BD231339E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64" y="1249230"/>
            <a:ext cx="1940489" cy="1940489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46D8753-8FD9-3ABD-9D9B-86B32B6B9C41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9"/>
          <a:stretch/>
        </p:blipFill>
        <p:spPr>
          <a:xfrm rot="21307359">
            <a:off x="-1998012" y="-76170"/>
            <a:ext cx="15888764" cy="4740270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073" y="3232534"/>
            <a:ext cx="3617590" cy="3682190"/>
          </a:xfrm>
          <a:prstGeom prst="rect">
            <a:avLst/>
          </a:prstGeom>
        </p:spPr>
      </p:pic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105649" y="3165473"/>
            <a:ext cx="315277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38</cp:revision>
  <dcterms:created xsi:type="dcterms:W3CDTF">2024-07-21T13:02:50Z</dcterms:created>
  <dcterms:modified xsi:type="dcterms:W3CDTF">2024-08-19T12:48:57Z</dcterms:modified>
</cp:coreProperties>
</file>