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5638568-1963-8015-833D-D981185A2F0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6" y="4774549"/>
            <a:ext cx="1864361" cy="1864361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8AA36C5F-89A5-DBAB-6FCE-5B3AFE2575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13" y="2341944"/>
            <a:ext cx="1864204" cy="1864204"/>
          </a:xfrm>
          <a:prstGeom prst="rect">
            <a:avLst/>
          </a:prstGeom>
        </p:spPr>
      </p:pic>
      <p:grpSp>
        <p:nvGrpSpPr>
          <p:cNvPr id="47" name="Групувати 46"/>
          <p:cNvGrpSpPr/>
          <p:nvPr/>
        </p:nvGrpSpPr>
        <p:grpSpPr>
          <a:xfrm>
            <a:off x="70876" y="4621222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39245" y="229203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5" y="832571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56016" y="3203013"/>
            <a:ext cx="358140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2024-05-13T11:26:00Z</dcterms:created>
  <dcterms:modified xsi:type="dcterms:W3CDTF">2024-11-25T10:42:43Z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