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2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100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D749A-6B6B-4036-A06D-81CCB1F9E044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FDD1C-95A8-430D-A2D4-3AB476DF5A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24905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Лама акула мыло лук лампа лопата чехол кресло </a:t>
            </a:r>
            <a:r>
              <a:rPr lang="ru-RU"/>
              <a:t>узел футболка</a:t>
            </a:r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818B7-06E4-4B13-96E7-E0C57B7E8D44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03566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42D948-43AE-A299-D5BF-80389E7DC9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302B996-5E81-0535-FA78-E43ED8DC40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5389F9-3967-DFE1-6BE5-390B8E6A7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2C6571-80F6-21EF-C774-FC2D7783D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32BC1D-EE09-90B3-9EF9-37FF97F8A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0393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4E962B-27BB-8B59-CC19-ECA1FF3AF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048FF8-9048-5AB9-6BEF-EA68EC9E3C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266A5F-2C8D-5A78-8AE2-B05F5D6A3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13B2AB-93E2-4FA6-5F56-429E375CE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61EE08-2343-62D6-D8FE-4321F209D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9894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3485541-F96C-3DD9-0CD1-ABB3BADAB0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1100E7A-367E-CC73-69B6-DAF8D1C17B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B4470D-9DFF-841F-268E-33B187BFC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668B8F-1E8A-A099-349F-F0F8E47DF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2B4EDE-C307-D898-3854-9D1C438EF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5312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F4A0B6-D7F4-F904-2833-7FF908B16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1FAEE6-86A1-AD4A-2C6E-30E93420D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5F3515-5CC6-F1C8-BD8A-9EA75A121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3F8DC1-38DB-880E-00BD-175376614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DFA646-5809-2D0D-D23A-4071A7216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6765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07D4DC-8B8C-A844-A519-EAEAD5AA1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60D534-59CE-0A9D-4091-D1A8BCCC8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102870-FCAA-B4C5-1152-E962C6DCB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B1D64B-927F-551C-BAB0-B16943514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43D247-4504-FF05-0710-A0DCB4A6F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14149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7F68D8-9A06-93CD-BCBD-014B6BFA3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D92677-10C2-1C70-C0F2-C3AA2C3A05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5D9EEF-52A1-F193-56D2-BBCAA864D1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A9F868-21A7-65D9-37B3-CDD0292D1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E6F853-BDBC-AB79-B5AE-E149B1492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43973E-C92C-1583-EC10-3BC0952C5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53411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6DF752-DC58-2286-9763-0CA4E3881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1A556C-EC0C-C378-FD98-8AB6A4223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EC6C91-136D-AC0E-435F-E7324A3764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B4504CD-7CAF-567F-8290-4C318A6D60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4D73304-A4A5-65B3-6CDE-5381C0F1F1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C468B2B-7626-B059-A8C2-C586C4455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61A03BE-5052-2A73-AFF2-49605F4AB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30BA2B-BE6B-7D63-169E-DFE349A00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2338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D0F6BF-971E-5CEE-AC8D-229669A4D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29C578-2432-6B5D-C6E5-5954B40FA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065DEBF-CE9D-E8C7-2B01-C70EF0F2E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2242CA6-17AB-C9FE-4184-0BA97FAD4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9898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0B81D6E-033A-C7F6-7CAB-42478C6E8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86265EB-ACE5-6D20-C6C1-AFDE0C843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375BDE0-E4BD-357D-7A67-9E83E6E27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94022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F72467-8814-84DA-4DA4-DF6ADC575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F4B8E0-0799-85B6-ED85-4007AA687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EFEF948-1F9F-4813-64FA-B1028B2CD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83426A-44B4-3911-DACE-972860A51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9860EB7-A6F3-A816-DDB7-F6C1B75B2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DB9057-0516-E90D-D55A-58863C43A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853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33FB93-DD45-D4CE-3961-A9BC36832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BB88BA8-05A2-216D-6574-F5BC62622B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101F0B-0A8D-5D86-5A57-F82D7144E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A84FA7-999D-1593-4D1A-073AF1A8A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432871-5F28-3FFD-D692-453E881B6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45153C-4370-E2F3-9AA9-2038925FD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748763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05ED9E-DA2C-15BE-9F41-31A7FBBF4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22621E3-5D33-EA4F-1EEC-B86327497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B89368-8482-2B76-91C7-11643596FA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AF9F66-9218-833C-B3A9-F78A5482CA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F63833-23AA-45F0-C0EC-64727EF8B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97954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3469474" y="2487416"/>
            <a:ext cx="8345784" cy="4037152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3D58ED8-8F2C-F955-8CC5-CA08EA62D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Овал 51">
            <a:extLst>
              <a:ext uri="{FF2B5EF4-FFF2-40B4-BE49-F238E27FC236}">
                <a16:creationId xmlns:a16="http://schemas.microsoft.com/office/drawing/2014/main" id="{B2CB338B-68F9-5CA9-49F4-0659ED10FB9E}"/>
              </a:ext>
            </a:extLst>
          </p:cNvPr>
          <p:cNvSpPr/>
          <p:nvPr/>
        </p:nvSpPr>
        <p:spPr>
          <a:xfrm>
            <a:off x="9539352" y="662436"/>
            <a:ext cx="1460434" cy="1460434"/>
          </a:xfrm>
          <a:prstGeom prst="ellipse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34E19C0-EAE9-8BAB-0513-C2F550545100}"/>
              </a:ext>
            </a:extLst>
          </p:cNvPr>
          <p:cNvSpPr/>
          <p:nvPr/>
        </p:nvSpPr>
        <p:spPr>
          <a:xfrm>
            <a:off x="7716509" y="636785"/>
            <a:ext cx="1460434" cy="1460434"/>
          </a:xfrm>
          <a:prstGeom prst="ellipse">
            <a:avLst/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42E6ED99-B817-AE85-DC70-DC1C193FD539}"/>
              </a:ext>
            </a:extLst>
          </p:cNvPr>
          <p:cNvSpPr/>
          <p:nvPr/>
        </p:nvSpPr>
        <p:spPr>
          <a:xfrm>
            <a:off x="5898223" y="649654"/>
            <a:ext cx="1460434" cy="1460434"/>
          </a:xfrm>
          <a:prstGeom prst="ellipse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B605629E-41B2-356C-B82E-7765429DDEC2}"/>
              </a:ext>
            </a:extLst>
          </p:cNvPr>
          <p:cNvSpPr/>
          <p:nvPr/>
        </p:nvSpPr>
        <p:spPr>
          <a:xfrm>
            <a:off x="4123440" y="662436"/>
            <a:ext cx="1460434" cy="1460434"/>
          </a:xfrm>
          <a:prstGeom prst="ellipse">
            <a:avLst/>
          </a:prstGeom>
          <a:solidFill>
            <a:srgbClr val="C0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0803" y="791511"/>
            <a:ext cx="1305708" cy="1305708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4391" y="732440"/>
            <a:ext cx="1254560" cy="1254560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96586" y="662436"/>
            <a:ext cx="1367706" cy="1367706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746580" y="647795"/>
            <a:ext cx="1423849" cy="1423849"/>
          </a:xfrm>
          <a:prstGeom prst="rect">
            <a:avLst/>
          </a:prstGeom>
          <a:effectLst>
            <a:glow>
              <a:schemeClr val="bg1"/>
            </a:glow>
          </a:effectLst>
        </p:spPr>
      </p:pic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FCD82EB1-F055-05A8-B469-09989874B7E6}"/>
              </a:ext>
            </a:extLst>
          </p:cNvPr>
          <p:cNvGrpSpPr/>
          <p:nvPr/>
        </p:nvGrpSpPr>
        <p:grpSpPr>
          <a:xfrm>
            <a:off x="8614284" y="4913033"/>
            <a:ext cx="1460434" cy="1460434"/>
            <a:chOff x="8614284" y="4913033"/>
            <a:chExt cx="1460434" cy="1460434"/>
          </a:xfrm>
        </p:grpSpPr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405A4A5E-4446-567B-6DC2-BF28FAA9B30A}"/>
                </a:ext>
              </a:extLst>
            </p:cNvPr>
            <p:cNvSpPr/>
            <p:nvPr/>
          </p:nvSpPr>
          <p:spPr>
            <a:xfrm>
              <a:off x="8614284" y="4913033"/>
              <a:ext cx="1460434" cy="1460434"/>
            </a:xfrm>
            <a:prstGeom prst="ellipse">
              <a:avLst/>
            </a:prstGeom>
            <a:solidFill>
              <a:srgbClr val="FFFF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" name="Рисунок 6" descr="Изображение выглядит как искусство, творческий подход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EECC7307-ABF4-65D0-5FBF-DB92C6CE6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4480" y="5018341"/>
              <a:ext cx="1257547" cy="1257547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D42CF460-AF20-4921-0B19-E63598989C63}"/>
              </a:ext>
            </a:extLst>
          </p:cNvPr>
          <p:cNvGrpSpPr/>
          <p:nvPr/>
        </p:nvGrpSpPr>
        <p:grpSpPr>
          <a:xfrm>
            <a:off x="3588613" y="4913033"/>
            <a:ext cx="1460434" cy="1460434"/>
            <a:chOff x="3588613" y="4913033"/>
            <a:chExt cx="1460434" cy="1460434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6DE34763-3F2C-7A4A-847A-2522E4D2F40A}"/>
                </a:ext>
              </a:extLst>
            </p:cNvPr>
            <p:cNvSpPr/>
            <p:nvPr/>
          </p:nvSpPr>
          <p:spPr>
            <a:xfrm>
              <a:off x="3588613" y="4913033"/>
              <a:ext cx="1460434" cy="1460434"/>
            </a:xfrm>
            <a:prstGeom prst="ellipse">
              <a:avLst/>
            </a:prstGeom>
            <a:solidFill>
              <a:srgbClr val="00B0F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10" name="Рисунок 9" descr="Изображение выглядит как музыкальный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50C6206A-7EA8-4F69-BACA-09947E67C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6910" y="4937561"/>
              <a:ext cx="1411378" cy="1411378"/>
            </a:xfrm>
            <a:prstGeom prst="rect">
              <a:avLst/>
            </a:prstGeom>
          </p:spPr>
        </p:pic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A7886A24-BB3B-75D5-C395-D73F0152DA3C}"/>
              </a:ext>
            </a:extLst>
          </p:cNvPr>
          <p:cNvGrpSpPr/>
          <p:nvPr/>
        </p:nvGrpSpPr>
        <p:grpSpPr>
          <a:xfrm>
            <a:off x="3626444" y="3036656"/>
            <a:ext cx="1460434" cy="1460434"/>
            <a:chOff x="3626444" y="3036656"/>
            <a:chExt cx="1460434" cy="1460434"/>
          </a:xfrm>
        </p:grpSpPr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0A411CFB-23FC-9A94-99BD-4A1C517F8B9D}"/>
                </a:ext>
              </a:extLst>
            </p:cNvPr>
            <p:cNvSpPr/>
            <p:nvPr/>
          </p:nvSpPr>
          <p:spPr>
            <a:xfrm>
              <a:off x="3626444" y="3036656"/>
              <a:ext cx="1460434" cy="1460434"/>
            </a:xfrm>
            <a:prstGeom prst="ellipse">
              <a:avLst/>
            </a:prstGeom>
            <a:solidFill>
              <a:srgbClr val="C000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2" name="Рисунок 11" descr="Изображение выглядит как зарисовка, мультфильм, рисунок, Фигурка животного&#10;&#10;Автоматически созданное описание">
              <a:extLst>
                <a:ext uri="{FF2B5EF4-FFF2-40B4-BE49-F238E27FC236}">
                  <a16:creationId xmlns:a16="http://schemas.microsoft.com/office/drawing/2014/main" id="{7E08A694-68D8-BBFC-9F2C-1595622988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3980" y="3129214"/>
              <a:ext cx="1188922" cy="1188922"/>
            </a:xfrm>
            <a:prstGeom prst="rect">
              <a:avLst/>
            </a:prstGeom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4AB03DC6-CB7D-4BF7-DEE0-9AE0E8E952DE}"/>
              </a:ext>
            </a:extLst>
          </p:cNvPr>
          <p:cNvGrpSpPr/>
          <p:nvPr/>
        </p:nvGrpSpPr>
        <p:grpSpPr>
          <a:xfrm>
            <a:off x="10224697" y="2954936"/>
            <a:ext cx="1460434" cy="1460434"/>
            <a:chOff x="10224697" y="2954936"/>
            <a:chExt cx="1460434" cy="1460434"/>
          </a:xfrm>
        </p:grpSpPr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id="{58A2D7CC-CD1D-5C4A-8D33-7E4C23675FE4}"/>
                </a:ext>
              </a:extLst>
            </p:cNvPr>
            <p:cNvSpPr/>
            <p:nvPr/>
          </p:nvSpPr>
          <p:spPr>
            <a:xfrm>
              <a:off x="10224697" y="2954936"/>
              <a:ext cx="1460434" cy="1460434"/>
            </a:xfrm>
            <a:prstGeom prst="ellipse">
              <a:avLst/>
            </a:prstGeom>
            <a:solidFill>
              <a:srgbClr val="00B05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" name="Рисунок 16" descr="Изображение выглядит как лампа, свет&#10;&#10;Автоматически созданное описание">
              <a:extLst>
                <a:ext uri="{FF2B5EF4-FFF2-40B4-BE49-F238E27FC236}">
                  <a16:creationId xmlns:a16="http://schemas.microsoft.com/office/drawing/2014/main" id="{51FF0B41-8EB3-7B74-4C04-1BD121CB2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6791" y="3098523"/>
              <a:ext cx="1189833" cy="1189833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4E820231-702B-515E-443F-613BF20234DE}"/>
              </a:ext>
            </a:extLst>
          </p:cNvPr>
          <p:cNvGrpSpPr/>
          <p:nvPr/>
        </p:nvGrpSpPr>
        <p:grpSpPr>
          <a:xfrm>
            <a:off x="6907525" y="2993458"/>
            <a:ext cx="1460434" cy="1460434"/>
            <a:chOff x="6907525" y="2993458"/>
            <a:chExt cx="1460434" cy="1460434"/>
          </a:xfrm>
        </p:grpSpPr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6DC18F32-8CA1-FD9A-5301-6894646A094B}"/>
                </a:ext>
              </a:extLst>
            </p:cNvPr>
            <p:cNvSpPr/>
            <p:nvPr/>
          </p:nvSpPr>
          <p:spPr>
            <a:xfrm>
              <a:off x="6907525" y="2993458"/>
              <a:ext cx="1460434" cy="1460434"/>
            </a:xfrm>
            <a:prstGeom prst="ellipse">
              <a:avLst/>
            </a:prstGeom>
            <a:solidFill>
              <a:srgbClr val="00B0F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FF3E5563-F47A-A754-6FC1-F86026F5DA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5919" y="3077819"/>
              <a:ext cx="1359866" cy="1359866"/>
            </a:xfrm>
            <a:prstGeom prst="rect">
              <a:avLst/>
            </a:prstGeom>
          </p:spPr>
        </p:pic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392C2E39-90D5-D231-625B-AE3B277193DC}"/>
              </a:ext>
            </a:extLst>
          </p:cNvPr>
          <p:cNvGrpSpPr/>
          <p:nvPr/>
        </p:nvGrpSpPr>
        <p:grpSpPr>
          <a:xfrm>
            <a:off x="10280439" y="4882890"/>
            <a:ext cx="1460434" cy="1460434"/>
            <a:chOff x="10280439" y="4882890"/>
            <a:chExt cx="1460434" cy="1460434"/>
          </a:xfrm>
        </p:grpSpPr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AD1CF32F-B5C9-9864-CC6E-1457D39E5FC6}"/>
                </a:ext>
              </a:extLst>
            </p:cNvPr>
            <p:cNvSpPr/>
            <p:nvPr/>
          </p:nvSpPr>
          <p:spPr>
            <a:xfrm>
              <a:off x="10280439" y="4882890"/>
              <a:ext cx="1460434" cy="1460434"/>
            </a:xfrm>
            <a:prstGeom prst="ellipse">
              <a:avLst/>
            </a:prstGeom>
            <a:solidFill>
              <a:srgbClr val="C000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1" name="Рисунок 20" descr="Изображение выглядит как одежда, Футболка, белый, верхний предмет одежды&#10;&#10;Автоматически созданное описание">
              <a:extLst>
                <a:ext uri="{FF2B5EF4-FFF2-40B4-BE49-F238E27FC236}">
                  <a16:creationId xmlns:a16="http://schemas.microsoft.com/office/drawing/2014/main" id="{AFCEDA3C-A59B-D005-74BE-C4948FE93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6627" y="4937561"/>
              <a:ext cx="1328057" cy="1328057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E4EE3D16-C2ED-3C83-39DC-A66327B4FC2E}"/>
              </a:ext>
            </a:extLst>
          </p:cNvPr>
          <p:cNvGrpSpPr/>
          <p:nvPr/>
        </p:nvGrpSpPr>
        <p:grpSpPr>
          <a:xfrm>
            <a:off x="5231163" y="4913033"/>
            <a:ext cx="1460434" cy="1460434"/>
            <a:chOff x="5231163" y="4913033"/>
            <a:chExt cx="1460434" cy="1460434"/>
          </a:xfrm>
        </p:grpSpPr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0E5ECC15-6A74-8BB4-9283-0D32A6CE17CF}"/>
                </a:ext>
              </a:extLst>
            </p:cNvPr>
            <p:cNvSpPr/>
            <p:nvPr/>
          </p:nvSpPr>
          <p:spPr>
            <a:xfrm>
              <a:off x="5231163" y="4913033"/>
              <a:ext cx="1460434" cy="1460434"/>
            </a:xfrm>
            <a:prstGeom prst="ellipse">
              <a:avLst/>
            </a:prstGeom>
            <a:solidFill>
              <a:srgbClr val="00B05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3" name="Рисунок 22" descr="Изображение выглядит как Мобильный телефон, гаджет, Портативное устройство связи, снимок экрана&#10;&#10;Автоматически созданное описание">
              <a:extLst>
                <a:ext uri="{FF2B5EF4-FFF2-40B4-BE49-F238E27FC236}">
                  <a16:creationId xmlns:a16="http://schemas.microsoft.com/office/drawing/2014/main" id="{19352A4A-74EC-C965-01D4-A00AFDF9F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1524" y="4952299"/>
              <a:ext cx="1325528" cy="1325528"/>
            </a:xfrm>
            <a:prstGeom prst="rect">
              <a:avLst/>
            </a:prstGeom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E03B87D4-8E79-1952-09DB-1B508F2540EB}"/>
              </a:ext>
            </a:extLst>
          </p:cNvPr>
          <p:cNvGrpSpPr/>
          <p:nvPr/>
        </p:nvGrpSpPr>
        <p:grpSpPr>
          <a:xfrm>
            <a:off x="5243848" y="3028646"/>
            <a:ext cx="1460434" cy="1460434"/>
            <a:chOff x="5243848" y="3028646"/>
            <a:chExt cx="1460434" cy="1460434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74723D33-53EA-9709-783C-66BA6B27D655}"/>
                </a:ext>
              </a:extLst>
            </p:cNvPr>
            <p:cNvSpPr/>
            <p:nvPr/>
          </p:nvSpPr>
          <p:spPr>
            <a:xfrm>
              <a:off x="5243848" y="3028646"/>
              <a:ext cx="1460434" cy="1460434"/>
            </a:xfrm>
            <a:prstGeom prst="ellipse">
              <a:avLst/>
            </a:prstGeom>
            <a:solidFill>
              <a:srgbClr val="FFFF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5" name="Рисунок 24" descr="Изображение выглядит как графическая вставка, иллюстрация, Фигурка животного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05308C33-C7F5-424A-B591-692F34F7E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1524" y="3098523"/>
              <a:ext cx="1339162" cy="1339162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E6FE4BFF-9D6F-3729-1CA8-01E0DE9DBB92}"/>
              </a:ext>
            </a:extLst>
          </p:cNvPr>
          <p:cNvGrpSpPr/>
          <p:nvPr/>
        </p:nvGrpSpPr>
        <p:grpSpPr>
          <a:xfrm>
            <a:off x="8584688" y="2995325"/>
            <a:ext cx="1460434" cy="1460434"/>
            <a:chOff x="8584688" y="2995325"/>
            <a:chExt cx="1460434" cy="1460434"/>
          </a:xfrm>
        </p:grpSpPr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F6E6D1FF-DF0F-750A-FED4-1FAE7088AF09}"/>
                </a:ext>
              </a:extLst>
            </p:cNvPr>
            <p:cNvSpPr/>
            <p:nvPr/>
          </p:nvSpPr>
          <p:spPr>
            <a:xfrm>
              <a:off x="8584688" y="2995325"/>
              <a:ext cx="1460434" cy="1460434"/>
            </a:xfrm>
            <a:prstGeom prst="ellipse">
              <a:avLst/>
            </a:prstGeom>
            <a:solidFill>
              <a:srgbClr val="FFFF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7" name="Рисунок 26" descr="Изображение выглядит как зарисовка, оружие, рисунок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6114B64E-E087-F266-10CD-8E2501F88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3067" y="3119396"/>
              <a:ext cx="1168960" cy="1168960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1E6836F3-99C2-3F5B-EAD3-1D45FBEA312D}"/>
              </a:ext>
            </a:extLst>
          </p:cNvPr>
          <p:cNvGrpSpPr/>
          <p:nvPr/>
        </p:nvGrpSpPr>
        <p:grpSpPr>
          <a:xfrm>
            <a:off x="6905635" y="4882890"/>
            <a:ext cx="1460434" cy="1460434"/>
            <a:chOff x="6905635" y="4882890"/>
            <a:chExt cx="1460434" cy="1460434"/>
          </a:xfrm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095D6641-B77A-B9CA-083E-65288045D436}"/>
                </a:ext>
              </a:extLst>
            </p:cNvPr>
            <p:cNvSpPr/>
            <p:nvPr/>
          </p:nvSpPr>
          <p:spPr>
            <a:xfrm>
              <a:off x="6905635" y="4882890"/>
              <a:ext cx="1460434" cy="1460434"/>
            </a:xfrm>
            <a:prstGeom prst="ellipse">
              <a:avLst/>
            </a:prstGeom>
            <a:solidFill>
              <a:srgbClr val="C000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9" name="Рисунок 28" descr="Изображение выглядит как мебель, Подлокотник, Матрас, Кресло с невысокой спинкой, переходящей в подлокотники&#10;&#10;Автоматически созданное описание">
              <a:extLst>
                <a:ext uri="{FF2B5EF4-FFF2-40B4-BE49-F238E27FC236}">
                  <a16:creationId xmlns:a16="http://schemas.microsoft.com/office/drawing/2014/main" id="{D70FE1FC-70C3-89CF-E186-0224FF54D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3269" y="4952299"/>
              <a:ext cx="1391025" cy="1391025"/>
            </a:xfrm>
            <a:prstGeom prst="rect">
              <a:avLst/>
            </a:prstGeom>
          </p:spPr>
        </p:pic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94A7B5D-2E19-FBAA-19E4-0AAFBC23B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14573" y="2487416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0832" y="3245668"/>
            <a:ext cx="239077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25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E2836FB-B3A0-43F4-A529-D979594871E4}"/>
</file>

<file path=customXml/itemProps2.xml><?xml version="1.0" encoding="utf-8"?>
<ds:datastoreItem xmlns:ds="http://schemas.openxmlformats.org/officeDocument/2006/customXml" ds:itemID="{DE732197-4E46-4836-8995-EA9583E3D215}"/>
</file>

<file path=customXml/itemProps3.xml><?xml version="1.0" encoding="utf-8"?>
<ds:datastoreItem xmlns:ds="http://schemas.openxmlformats.org/officeDocument/2006/customXml" ds:itemID="{FFEC8D8E-7B61-45C3-A502-7ADC4846DB1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2025-01-17T09:50:01Z</dcterms:created>
  <dcterms:modified xsi:type="dcterms:W3CDTF">2025-01-17T09:50:09Z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