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182" y="4908326"/>
            <a:ext cx="1310323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25" y="907737"/>
            <a:ext cx="1434074" cy="1165901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887" y="823014"/>
            <a:ext cx="1352529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03AEC797-A282-6B8E-4553-3674299EF4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00" y="2701213"/>
            <a:ext cx="1378304" cy="1378304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485" y="3228110"/>
            <a:ext cx="19335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CB5E8D-05C6-4046-88E0-1543062D46E2}"/>
</file>

<file path=customXml/itemProps2.xml><?xml version="1.0" encoding="utf-8"?>
<ds:datastoreItem xmlns:ds="http://schemas.openxmlformats.org/officeDocument/2006/customXml" ds:itemID="{A0037191-59CB-4211-BDC8-33D0B58B8826}"/>
</file>

<file path=customXml/itemProps3.xml><?xml version="1.0" encoding="utf-8"?>
<ds:datastoreItem xmlns:ds="http://schemas.openxmlformats.org/officeDocument/2006/customXml" ds:itemID="{7F117C5F-E61B-46F9-AAB4-4FAABFB39EC0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Администратор</cp:lastModifiedBy>
  <cp:revision>7</cp:revision>
  <dcterms:created xsi:type="dcterms:W3CDTF">2024-12-15T12:28:05Z</dcterms:created>
  <dcterms:modified xsi:type="dcterms:W3CDTF">2024-12-16T18:18:16Z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