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-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011EE-885E-49E9-8E89-4B311FEAF08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5842C-6013-4DA1-AE14-4F4A05F87D16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tags" Target="../tags/tag1.xml"/><Relationship Id="rId13" Type="http://schemas.openxmlformats.org/officeDocument/2006/relationships/image" Target="../media/image12.png"/><Relationship Id="rId14" Type="http://schemas.openxmlformats.org/officeDocument/2006/relationships/audio" Target="../media/audio1.wav"/><Relationship Id="rId15" Type="http://schemas.openxmlformats.org/officeDocument/2006/relationships/audio" Target="../media/audio2.wav"/><Relationship Id="rId16" Type="http://schemas.openxmlformats.org/officeDocument/2006/relationships/slideLayout" Target="../slideLayouts/slideLayout1.xml"/><Relationship Id="rId17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9231" y="0"/>
            <a:ext cx="932769" cy="86570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3" t="14253" r="6353" b="14565"/>
          <a:stretch>
            <a:fillRect/>
          </a:stretch>
        </p:blipFill>
        <p:spPr>
          <a:xfrm>
            <a:off x="5432567" y="3429000"/>
            <a:ext cx="4045165" cy="3268586"/>
          </a:xfrm>
          <a:prstGeom prst="rect">
            <a:avLst/>
          </a:prstGeom>
        </p:spPr>
      </p:pic>
      <p:sp>
        <p:nvSpPr>
          <p:cNvPr id="33" name="Прямокутник 3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Бульбашка думок: хмарка 1"/>
          <p:cNvSpPr/>
          <p:nvPr/>
        </p:nvSpPr>
        <p:spPr>
          <a:xfrm>
            <a:off x="5722103" y="-39310"/>
            <a:ext cx="3319243" cy="2821818"/>
          </a:xfrm>
          <a:prstGeom prst="cloudCallout">
            <a:avLst>
              <a:gd name="adj1" fmla="val 40096"/>
              <a:gd name="adj2" fmla="val 7695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b="19799"/>
          <a:stretch>
            <a:fillRect/>
          </a:stretch>
        </p:blipFill>
        <p:spPr>
          <a:xfrm>
            <a:off x="6430120" y="219098"/>
            <a:ext cx="1732248" cy="238362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80" y="313508"/>
            <a:ext cx="2116183" cy="211618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103" y="374592"/>
            <a:ext cx="3283136" cy="147456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663" y="155242"/>
            <a:ext cx="2511333" cy="251133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158" y="266103"/>
            <a:ext cx="2341011" cy="240506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782" y="-286939"/>
            <a:ext cx="3174274" cy="3174274"/>
          </a:xfrm>
          <a:prstGeom prst="rect">
            <a:avLst/>
          </a:prstGeom>
        </p:spPr>
      </p:pic>
      <p:pic>
        <p:nvPicPr>
          <p:cNvPr id="7" name="Рисунок 6" descr="D:\Govorika\Space\Prize\cosmic_giftbox_2d_animation_style_white_background__40eae7a7-5efa-4ce5-8a32-e084d5ee6642.pngcosmic_giftbox_2d_animation_style_white_background__40eae7a7-5efa-4ce5-8a32-e084d5ee664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4028440" y="1290955"/>
            <a:ext cx="4893310" cy="4893310"/>
          </a:xfrm>
          <a:prstGeom prst="rect">
            <a:avLst/>
          </a:prstGeom>
        </p:spPr>
      </p:pic>
      <p:pic>
        <p:nvPicPr>
          <p:cNvPr id="64" name="Picture 63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7320" y="2243455"/>
            <a:ext cx="3695700" cy="4162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12</cp:revision>
  <dcterms:created xsi:type="dcterms:W3CDTF">2024-04-23T12:31:00Z</dcterms:created>
  <dcterms:modified xsi:type="dcterms:W3CDTF">2024-06-14T08:53:31Z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58218F1DAC76470FBB6CFBC655C0943F_12</vt:lpwstr>
  </property>
  <property fmtid="{D5CDD505-2E9C-101B-9397-08002B2CF9AE}" pid="3" name="KSOProductBuildVer">
    <vt:lpwstr>1033-12.2.0.17119</vt:lpwstr>
  </property>
</Properties>
</file>