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429-A5C8-139A-4DD9-7B041FA4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6C3EA-2B38-B524-0622-040FA0FE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102A66-65AC-EA2C-5F17-5A33FD0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B243-DCE1-8878-6059-48CECD8B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8E315-1302-0746-8DEE-6B1C5A7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9BC9-0BD3-0049-C57F-5C3A24F5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71A9D-0796-65AA-EBEB-D823D093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D5403-7C14-4524-78F7-FF7994C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D3A9-8AA9-4067-09DD-A8D51D6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5A47F-11C7-3666-EC49-D7FC2A3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B35F7-366A-647B-7196-B279EEA6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B107A-5616-2B89-653D-C4224D9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5E84-B912-F8B2-4990-1659C5DA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A27A-52B8-1C80-C923-51E8E21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5392-1297-42DB-594C-AF5C6DFB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90DF-BF98-2F23-2DC8-2011FD8F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8469-7434-1E68-0319-144D1539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23132-27F4-485C-01CC-98F7FAAA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0248-ADBD-8B9D-D8FA-979AB21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DB000-8302-C8F3-8A6D-A1E96B0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BC91-6676-0189-4213-3ECDE97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61AC5-5DBF-097D-8C59-05F701C5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FDD5-E039-911D-3DFC-0024468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0AA0A-7EB4-A9EE-D60D-85DF9F78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627CC-4F16-402B-B505-C50A1C0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79-55CF-E939-470D-FED1F1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4CCA-A84B-FFD1-CCD0-F24CCB85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84E93-228C-DAC9-13E9-56E3BA0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00DE9-2309-FD08-C9FD-9703BF7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DB447-5FEF-2A75-7F46-5B733DF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A16FE-D6AE-0074-C009-9D95076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B653-AFF1-24F8-ACCD-B72889D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FC65B-E684-4726-30A9-29EE42F3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23B17-900D-CB7E-3B6D-5537090F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6EFFC-5F48-D6B1-1A2A-E2311DF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136A9-9B4B-283A-D699-1F511E7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68E46-A853-31B8-20E9-908A6FA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1F35CF-CA8F-FA8E-BA7A-9C6A1F93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86966-22FD-1046-2F26-D5E1546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F8814-F47D-E5C1-F5FD-123A9BC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4354D-239A-AD12-F403-B5CD8C3E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34177-7161-0466-CF9B-6CE5DE3A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7CEF3-153B-F07F-286C-08883AF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AEF12-1D0C-1723-F878-CD038DFE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7B1AE-59AC-D533-3118-C671B9B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95E68-B602-8378-FB72-3FD6DA24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995-47EF-E257-6D80-61AC552A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A608C-D7A4-622B-9EBA-9573AF0C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BF60-2627-D00D-72C3-D9E5B2CA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01EE9-A3AB-A48E-6EAA-3BEF38B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36DDE-FC1F-14DC-E911-A44A9FF8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E5E60-83F9-4B15-A4CE-8152131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964C-D45B-EA13-5ACE-F38DCDE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2FB35-0E5D-1521-534E-5E577F9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26FAA-1516-19EA-D7FC-95A2E4DB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FFAAE-A5CA-F209-40AF-4091E779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09CA-93EA-5AC5-0F37-4A6218B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D9F48-EBA9-2D3C-3FC6-B5F9FC7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841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68FF-E857-7523-FD8B-C8288AA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7C8F2-1149-AF60-ACC6-3A9E9BE7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42FBC-BD6B-B932-4241-0BF4DA48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2EE50-E0A4-6B0F-F916-299CD224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1F68B-29A1-A163-6E2D-177349AB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3BCF9-0B2A-B491-31DC-748EA283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846DC-9F7C-E469-407A-2D172162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5363833"/>
            <a:ext cx="1737878" cy="159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FC78B-E4AB-5B3A-263E-00D73803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14" y="2212919"/>
            <a:ext cx="2584928" cy="307874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7A4105-84E6-1219-CAED-BB0D9CD8CDD0}"/>
              </a:ext>
            </a:extLst>
          </p:cNvPr>
          <p:cNvGrpSpPr/>
          <p:nvPr/>
        </p:nvGrpSpPr>
        <p:grpSpPr>
          <a:xfrm>
            <a:off x="3468397" y="2212919"/>
            <a:ext cx="2743200" cy="3064934"/>
            <a:chOff x="3472942" y="2175933"/>
            <a:chExt cx="2743200" cy="306493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726C097-E33B-57A6-3843-8D9F6D49E915}"/>
                </a:ext>
              </a:extLst>
            </p:cNvPr>
            <p:cNvSpPr/>
            <p:nvPr/>
          </p:nvSpPr>
          <p:spPr>
            <a:xfrm>
              <a:off x="3522133" y="2175933"/>
              <a:ext cx="2573867" cy="30649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F1849B-6DFB-9A65-DF1E-FF90CBFA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42" y="2368050"/>
              <a:ext cx="2743200" cy="274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77CDE74-6480-C792-7E9F-140FF38E198F}"/>
              </a:ext>
            </a:extLst>
          </p:cNvPr>
          <p:cNvGrpSpPr/>
          <p:nvPr/>
        </p:nvGrpSpPr>
        <p:grpSpPr>
          <a:xfrm>
            <a:off x="6293678" y="2168385"/>
            <a:ext cx="2829984" cy="3078747"/>
            <a:chOff x="6267058" y="2162120"/>
            <a:chExt cx="2829984" cy="30787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406C28F-9CD8-209B-A40A-01D8EBC9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336" y="2162120"/>
              <a:ext cx="2584928" cy="307874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8B2018-54AA-9567-E9CA-B01CB8E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058" y="2297169"/>
              <a:ext cx="2829984" cy="2829984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E46BB7-F05B-120F-91A4-CCBD0F7BD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7414" y="2677586"/>
            <a:ext cx="2671231" cy="26712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489A8-44C0-2336-763C-26C9A3C38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02" y="2110722"/>
            <a:ext cx="3238095" cy="32380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8201B4-73CB-AD9C-2256-26B278C7A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95" y="2043268"/>
            <a:ext cx="3159331" cy="315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146635-8247-E97B-0571-06A777D9D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79" y="2273142"/>
            <a:ext cx="2171499" cy="3004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AD121F-9364-54AD-DC95-C7CA2E92F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44" y="2298596"/>
            <a:ext cx="3004711" cy="3004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244D7-923D-1315-9B42-7BCBDA82C2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56" y="609185"/>
            <a:ext cx="4694122" cy="4694122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26" y="1614974"/>
            <a:ext cx="32385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0E4A28-14FE-482C-A644-79016A072FA5}"/>
</file>

<file path=customXml/itemProps2.xml><?xml version="1.0" encoding="utf-8"?>
<ds:datastoreItem xmlns:ds="http://schemas.openxmlformats.org/officeDocument/2006/customXml" ds:itemID="{45626B91-AF92-42AB-BBBC-A56015051E78}"/>
</file>

<file path=customXml/itemProps3.xml><?xml version="1.0" encoding="utf-8"?>
<ds:datastoreItem xmlns:ds="http://schemas.openxmlformats.org/officeDocument/2006/customXml" ds:itemID="{EDBAF474-8FEF-4CE4-AE8F-5BE92703760A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2025-04-16T14:00:17Z</dcterms:created>
  <dcterms:modified xsi:type="dcterms:W3CDTF">2025-04-18T13:41:09Z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