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F3ECA5-6F37-4665-910A-DB94B301EFC2}"/>
</file>

<file path=customXml/itemProps2.xml><?xml version="1.0" encoding="utf-8"?>
<ds:datastoreItem xmlns:ds="http://schemas.openxmlformats.org/officeDocument/2006/customXml" ds:itemID="{EF91A168-E9A0-4762-9E5E-37A5FE055ECC}"/>
</file>

<file path=customXml/itemProps3.xml><?xml version="1.0" encoding="utf-8"?>
<ds:datastoreItem xmlns:ds="http://schemas.openxmlformats.org/officeDocument/2006/customXml" ds:itemID="{0AFA8560-1E4C-4B61-AC7D-E45C2A2C36C4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