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E93F3-8EE9-4F8E-A984-86A8C12D46E9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6CA94-27B0-4201-874B-7D6622F610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8" y="-9224"/>
            <a:ext cx="12197397" cy="6867224"/>
          </a:xfrm>
          <a:prstGeom prst="rect">
            <a:avLst/>
          </a:prstGeom>
        </p:spPr>
      </p:pic>
      <p:graphicFrame>
        <p:nvGraphicFramePr>
          <p:cNvPr id="4" name="Таблица 1"/>
          <p:cNvGraphicFramePr>
            <a:graphicFrameLocks noGrp="1"/>
          </p:cNvGraphicFramePr>
          <p:nvPr/>
        </p:nvGraphicFramePr>
        <p:xfrm>
          <a:off x="1071715" y="772302"/>
          <a:ext cx="5664933" cy="524785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9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28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62" y="812508"/>
            <a:ext cx="1622324" cy="1622324"/>
          </a:xfrm>
          <a:prstGeom prst="rect">
            <a:avLst/>
          </a:prstGeom>
        </p:spPr>
      </p:pic>
      <p:pic>
        <p:nvPicPr>
          <p:cNvPr id="7" name="Рисунок 6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0" y="4306367"/>
            <a:ext cx="1622324" cy="1622324"/>
          </a:xfrm>
          <a:prstGeom prst="rect">
            <a:avLst/>
          </a:prstGeom>
        </p:spPr>
      </p:pic>
      <p:pic>
        <p:nvPicPr>
          <p:cNvPr id="8" name="Рисунок 7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3" y="2556826"/>
            <a:ext cx="1622324" cy="1622324"/>
          </a:xfrm>
          <a:prstGeom prst="rect">
            <a:avLst/>
          </a:prstGeom>
        </p:spPr>
      </p:pic>
      <p:pic>
        <p:nvPicPr>
          <p:cNvPr id="9" name="Рисунок 8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9" y="4385026"/>
            <a:ext cx="1622324" cy="1622324"/>
          </a:xfrm>
          <a:prstGeom prst="rect">
            <a:avLst/>
          </a:prstGeom>
        </p:spPr>
      </p:pic>
      <p:pic>
        <p:nvPicPr>
          <p:cNvPr id="10" name="Рисунок 9" descr="Зображення, що містить транспорт, плавзасіб, корабель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856644"/>
            <a:ext cx="1622324" cy="1622324"/>
          </a:xfrm>
          <a:prstGeom prst="rect">
            <a:avLst/>
          </a:prstGeom>
        </p:spPr>
      </p:pic>
      <p:sp>
        <p:nvSpPr>
          <p:cNvPr id="11" name="Пляма: 8 точок 10"/>
          <p:cNvSpPr/>
          <p:nvPr/>
        </p:nvSpPr>
        <p:spPr>
          <a:xfrm>
            <a:off x="3379662" y="1141771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ляма: 8 точок 11"/>
          <p:cNvSpPr/>
          <p:nvPr/>
        </p:nvSpPr>
        <p:spPr>
          <a:xfrm>
            <a:off x="1533158" y="2907890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ляма: 8 точок 12"/>
          <p:cNvSpPr/>
          <p:nvPr/>
        </p:nvSpPr>
        <p:spPr>
          <a:xfrm>
            <a:off x="5341822" y="2898666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Пляма: 8 точок 13"/>
          <p:cNvSpPr/>
          <p:nvPr/>
        </p:nvSpPr>
        <p:spPr>
          <a:xfrm>
            <a:off x="5298727" y="4675078"/>
            <a:ext cx="1012723" cy="10422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Прямокутник: округлені кути 27"/>
          <p:cNvSpPr/>
          <p:nvPr/>
        </p:nvSpPr>
        <p:spPr>
          <a:xfrm>
            <a:off x="1088292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ИСИ</a:t>
            </a:r>
            <a:endParaRPr lang="en-GB" sz="4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: округлені кути 28"/>
          <p:cNvSpPr/>
          <p:nvPr/>
        </p:nvSpPr>
        <p:spPr>
          <a:xfrm>
            <a:off x="1076727" y="772303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</a:t>
            </a:r>
            <a:endParaRPr lang="en-GB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2984189" y="254171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endParaRPr lang="en-GB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кутник: округлені кути 31"/>
          <p:cNvSpPr/>
          <p:nvPr/>
        </p:nvSpPr>
        <p:spPr>
          <a:xfrm>
            <a:off x="2971077" y="4285078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ІСА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4866974" y="42767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</a:t>
            </a:r>
            <a:endParaRPr lang="en-GB" sz="4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4876498" y="2532041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ІСИ</a:t>
            </a:r>
            <a:endParaRPr lang="en-GB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4847306" y="785574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УСУ</a:t>
            </a:r>
            <a:endParaRPr lang="en-GB" sz="4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2985086" y="771296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1085169" y="4291780"/>
            <a:ext cx="1876229" cy="173508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</a:t>
            </a:r>
            <a:endParaRPr lang="en-GB" sz="4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24887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1</a:t>
            </a:r>
            <a:endParaRPr lang="en-GB" sz="4000" dirty="0"/>
          </a:p>
        </p:txBody>
      </p:sp>
      <p:sp>
        <p:nvSpPr>
          <p:cNvPr id="15" name="Овал 14"/>
          <p:cNvSpPr/>
          <p:nvPr/>
        </p:nvSpPr>
        <p:spPr>
          <a:xfrm>
            <a:off x="3607671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2</a:t>
            </a:r>
            <a:endParaRPr lang="en-GB" sz="4000" dirty="0"/>
          </a:p>
        </p:txBody>
      </p:sp>
      <p:sp>
        <p:nvSpPr>
          <p:cNvPr id="16" name="Овал 15"/>
          <p:cNvSpPr/>
          <p:nvPr/>
        </p:nvSpPr>
        <p:spPr>
          <a:xfrm>
            <a:off x="5490456" y="6257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3</a:t>
            </a:r>
            <a:endParaRPr lang="en-GB" sz="4000" dirty="0"/>
          </a:p>
        </p:txBody>
      </p:sp>
      <p:sp>
        <p:nvSpPr>
          <p:cNvPr id="17" name="Овал 16"/>
          <p:cNvSpPr/>
          <p:nvPr/>
        </p:nvSpPr>
        <p:spPr>
          <a:xfrm>
            <a:off x="371202" y="130470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А</a:t>
            </a:r>
            <a:endParaRPr lang="en-GB" sz="4000" dirty="0"/>
          </a:p>
        </p:txBody>
      </p:sp>
      <p:sp>
        <p:nvSpPr>
          <p:cNvPr id="18" name="Овал 17"/>
          <p:cNvSpPr/>
          <p:nvPr/>
        </p:nvSpPr>
        <p:spPr>
          <a:xfrm>
            <a:off x="371202" y="3110033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Б</a:t>
            </a:r>
            <a:endParaRPr lang="en-GB" sz="4000" dirty="0"/>
          </a:p>
        </p:txBody>
      </p:sp>
      <p:sp>
        <p:nvSpPr>
          <p:cNvPr id="20" name="Овал 19"/>
          <p:cNvSpPr/>
          <p:nvPr/>
        </p:nvSpPr>
        <p:spPr>
          <a:xfrm>
            <a:off x="359276" y="4877221"/>
            <a:ext cx="629264" cy="6379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В</a:t>
            </a:r>
            <a:endParaRPr lang="en-GB" sz="4000" dirty="0"/>
          </a:p>
        </p:txBody>
      </p:sp>
      <p:pic>
        <p:nvPicPr>
          <p:cNvPr id="22" name="Рисунок 21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45" y="371475"/>
            <a:ext cx="2182495" cy="1812290"/>
          </a:xfrm>
          <a:prstGeom prst="rect">
            <a:avLst/>
          </a:prstGeom>
        </p:spPr>
      </p:pic>
      <p:pic>
        <p:nvPicPr>
          <p:cNvPr id="23" name="Рисунок 22" descr="D:\Govorika\Frozen\Prize\gift3.pnggift3"/>
          <p:cNvPicPr>
            <a:picLocks noChangeAspect="1"/>
          </p:cNvPicPr>
          <p:nvPr/>
        </p:nvPicPr>
        <p:blipFill>
          <a:blip r:embed="rId6"/>
          <a:srcRect t="9008" b="9008"/>
          <a:stretch>
            <a:fillRect/>
          </a:stretch>
        </p:blipFill>
        <p:spPr>
          <a:xfrm>
            <a:off x="11153307" y="5961796"/>
            <a:ext cx="889000" cy="738505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7895" y="247904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8</cp:revision>
  <dcterms:created xsi:type="dcterms:W3CDTF">2024-05-11T13:56:00Z</dcterms:created>
  <dcterms:modified xsi:type="dcterms:W3CDTF">2024-11-26T15:37:23Z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349C6A4DA48B459A94CAD52FEA0487F4_12</vt:lpwstr>
  </property>
  <property fmtid="{D5CDD505-2E9C-101B-9397-08002B2CF9AE}" pid="3" name="KSOProductBuildVer">
    <vt:lpwstr>1033-12.2.0.18607</vt:lpwstr>
  </property>
</Properties>
</file>