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BF99-0234-45C1-9330-13AC1A03373B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68FE-CCCD-4409-B0FD-5AAEC68F1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65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2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2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3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5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0E61E-52D1-4C87-8D5B-8A725297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0737C5-089F-4B6C-9AE9-F3DFD53BB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529D-767B-4866-A1BF-9704AB38E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9" y="2570489"/>
            <a:ext cx="4109940" cy="4109940"/>
          </a:xfrm>
          <a:prstGeom prst="rect">
            <a:avLst/>
          </a:prstGeom>
        </p:spPr>
      </p:pic>
      <p:sp>
        <p:nvSpPr>
          <p:cNvPr id="12" name="Бульбашка прямої мови: овальна 11">
            <a:extLst>
              <a:ext uri="{FF2B5EF4-FFF2-40B4-BE49-F238E27FC236}">
                <a16:creationId xmlns:a16="http://schemas.microsoft.com/office/drawing/2014/main" id="{1EB995AE-734B-4777-82CA-F07710334DB2}"/>
              </a:ext>
            </a:extLst>
          </p:cNvPr>
          <p:cNvSpPr/>
          <p:nvPr/>
        </p:nvSpPr>
        <p:spPr>
          <a:xfrm>
            <a:off x="5882640" y="155891"/>
            <a:ext cx="4185920" cy="2181019"/>
          </a:xfrm>
          <a:prstGeom prst="wedgeEllipseCallout">
            <a:avLst>
              <a:gd name="adj1" fmla="val -39407"/>
              <a:gd name="adj2" fmla="val 78709"/>
            </a:avLst>
          </a:prstGeom>
          <a:solidFill>
            <a:schemeClr val="bg1"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4DC9A4-01FE-407B-B773-DB302E873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1" y="205719"/>
            <a:ext cx="2152265" cy="21522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A042D8-D4E4-459E-A2CC-84E939DA9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23" y="131690"/>
            <a:ext cx="2181019" cy="2181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B5BFF-A525-4A55-B038-856605C0A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9" y="-93057"/>
            <a:ext cx="2574287" cy="26305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5FB86F-069C-4015-A352-17B7820B2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85" y="169341"/>
            <a:ext cx="2152265" cy="21522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C7B742-C1F9-4BF8-98A8-690B69A57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18" y="223218"/>
            <a:ext cx="2025481" cy="2044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F59E6-3116-4BDB-81E2-6744FAA0E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43" y="223218"/>
            <a:ext cx="1984177" cy="19841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66D9C8-0D4A-4593-8648-F801BFD54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00" y="1447802"/>
            <a:ext cx="4724852" cy="4776349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репаха, сухопутная черепаха, млекопитающее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C0121305-F34B-D0C4-395D-8BA846D7F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4" y="-46977"/>
            <a:ext cx="2549068" cy="2600949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44" y="2561655"/>
            <a:ext cx="3848099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6</cp:revision>
  <dcterms:created xsi:type="dcterms:W3CDTF">2024-08-08T19:10:50Z</dcterms:created>
  <dcterms:modified xsi:type="dcterms:W3CDTF">2024-12-05T09:39:01Z</dcterms:modified>
</cp:coreProperties>
</file>