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microsoft.com/office/2016/11/relationships/changesInfo" Target="changesInfos/changesInfo1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Наталия Панкратова" userId="2de0ee14185dd351" providerId="LiveId" clId="{984087EE-533F-4173-A106-1C74F1FA2B03}"/>
    <pc:docChg chg="modSld">
      <pc:chgData name="Наталия Панкратова" userId="2de0ee14185dd351" providerId="LiveId" clId="{984087EE-533F-4173-A106-1C74F1FA2B03}" dt="2024-11-23T12:23:06.297" v="0" actId="1076"/>
      <pc:docMkLst>
        <pc:docMk/>
      </pc:docMkLst>
      <pc:sldChg chg="modSp mod">
        <pc:chgData name="Наталия Панкратова" userId="2de0ee14185dd351" providerId="LiveId" clId="{984087EE-533F-4173-A106-1C74F1FA2B03}" dt="2024-11-23T12:23:06.297" v="0" actId="1076"/>
        <pc:sldMkLst>
          <pc:docMk/>
          <pc:sldMk cId="2959284451" sldId="256"/>
        </pc:sldMkLst>
        <pc:picChg chg="mod">
          <ac:chgData name="Наталия Панкратова" userId="2de0ee14185dd351" providerId="LiveId" clId="{984087EE-533F-4173-A106-1C74F1FA2B03}" dt="2024-11-23T12:23:06.297" v="0" actId="1076"/>
          <ac:picMkLst>
            <pc:docMk/>
            <pc:sldMk cId="2959284451" sldId="256"/>
            <ac:picMk id="15" creationId="{AA0F4A71-7D96-45F7-B569-1AB86FD2CBD9}"/>
          </ac:picMkLst>
        </pc:picChg>
      </pc:sldChg>
    </pc:docChg>
  </pc:docChgLst>
</pc:chgInfo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7DF020-79AC-42D9-B7F3-042D173CD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0261B2-5D7D-42C2-AA96-A068C47AB4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4C8601-CB4E-4BCD-8F5A-B9E701EF7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4E3419-0EC9-4F80-B66A-14E896E30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5BCEF1-F2FA-4A85-B7AB-E0E5C4DF0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095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78ECB4-515B-4857-91B6-2DB9CEEC0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6650F8A-716F-485C-BC99-DA1B5471CD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6E47D2-C8FE-4E4C-B074-18AA0EDA4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A3550A-2706-4D41-BD4D-D116F0C33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897609-7581-4A00-9805-530CDBAA7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438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E084AC6-7C98-4B89-9499-04F098DFB0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15F012-C287-4E44-ACAA-DA29F4DCAE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4A50CD-6A07-4F34-87B1-307A597CF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8699D1-353E-499C-8334-02057EDB8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A93287-60AD-4AB5-BF25-67D7640E8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87532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C317E-83E7-4E9A-8A3A-78F45F3AC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FF1513-E532-40CE-90FB-A07BF74F45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8CF0345-52D7-44F0-976F-9ABB988BE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82B999-8D83-4837-B4A4-523833CBB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5BC39F-C822-4CB7-91DE-8E82F7E4E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0981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322D58-1540-4618-81A4-719347B42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14055F-F3DC-4EBA-8B42-6EE0196C4B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6428AB7-7204-4766-A77F-91FBFA867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741A302-4B6C-45B4-AC3F-43249BAD3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BA7DE0-7230-4231-B1A2-176C1DEF0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4465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862416-4E72-4A89-A9E5-3EBA3C690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53C43E8-ABF3-4270-AD46-630A154FEF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F438496-5E31-4598-BBD6-A741526FD1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B2656B-D82A-4C6C-BA4C-094626A52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507BC8B-1562-455A-91DD-C683AFC52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C1E0E7C-160F-4101-B450-9F08228EE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8968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8313BC-9F67-4DE7-BC14-E33B9E77F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637835C-B110-42D5-BCBB-AFD9663AD7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CA2BF2E-A3DA-4543-90B4-4667F85EDA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E9917D-9D22-43A3-A2CF-2B4F6D02BB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C79A59C-5069-49D4-8902-C4DC6C5B41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501AE62-4F2E-4975-B895-BBB7FF041F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0A68FD3-815F-45D0-A3BA-D6C14821E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FBAB392-4B04-4555-98DA-8739744B28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7618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A5266-0A58-4A68-A82B-7A1FBCE918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C358B66-F608-49AB-AC8F-A938E2969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2E3F5F4-C5F1-4AB4-A5C6-CC0EAC220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D3C0A2C-7F5A-43F1-816F-2200860CD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8919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D42024A-1563-4F96-8A12-2AB87C47A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0F4D3C7-EFED-4DAB-BE05-8E151558C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30303C6-809C-466D-94DB-13B821E02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8981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9835E4-29A4-4B1C-B2A0-BCD7B6DD1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83CAB4-A447-458A-8577-492436BF8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284828-3F62-4AA7-BEB3-44424D8E56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396B5AD-4C07-40A2-9B72-48CD2E389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CE43EE-6F2B-48BE-A3C1-D376A6A7D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F58DFA-22EF-4292-BF36-AC3A3B4DB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5696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455B61-EC80-4641-A013-1519E1451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3BED414-E94E-4BCC-80C3-96A7412346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036B58-984E-40A9-B5D2-06CF4C672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2DAAA9-3806-468C-ACD0-A18FF8495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963D825-B1A0-4863-BFF8-10BC65F57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F03CCF-4F42-4623-9027-31C0C4029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500604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A27B57-3D8D-4291-9E44-FD44A6801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4CF3A9-5967-46F4-A280-B0928BCB3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73EC91-1013-4DE3-99F0-019F794F77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78229-2D42-4FF7-99DC-69C28BAB6CFC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CC8B97-4D20-4734-9DEF-2D82DE0D48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2B3354-E7F0-428F-8E39-617AAD9410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6DCA7-9088-45AA-B065-044627C9207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2880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144417-2242-437A-9945-0641A20925D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2F6A340-87B1-473B-BBA9-4B3741CC55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 descr="Изображение выглядит как картина, растение, рисунок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5BFFF44-F99B-428A-9F6C-3350C68B4E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413" y="0"/>
            <a:ext cx="12236824" cy="6858000"/>
          </a:xfrm>
          <a:prstGeom prst="rect">
            <a:avLst/>
          </a:prstGeom>
        </p:spPr>
      </p:pic>
      <p:sp>
        <p:nvSpPr>
          <p:cNvPr id="33" name="Прямоугольник: скругленные углы 32">
            <a:extLst>
              <a:ext uri="{FF2B5EF4-FFF2-40B4-BE49-F238E27FC236}">
                <a16:creationId xmlns:a16="http://schemas.microsoft.com/office/drawing/2014/main" id="{2F4A97D6-D214-4727-810F-1866AD410FD8}"/>
              </a:ext>
            </a:extLst>
          </p:cNvPr>
          <p:cNvSpPr/>
          <p:nvPr/>
        </p:nvSpPr>
        <p:spPr>
          <a:xfrm>
            <a:off x="5244784" y="381374"/>
            <a:ext cx="5157104" cy="3532376"/>
          </a:xfrm>
          <a:prstGeom prst="round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A6AF431D-2889-4D20-A685-646590FE88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2998" y="4185855"/>
            <a:ext cx="2844553" cy="2844553"/>
          </a:xfrm>
          <a:prstGeom prst="rect">
            <a:avLst/>
          </a:prstGeom>
        </p:spPr>
      </p:pic>
      <p:pic>
        <p:nvPicPr>
          <p:cNvPr id="10" name="Рисунок 9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6268FF5A-5038-4ADE-A986-625B8B7910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5123" y="4140004"/>
            <a:ext cx="2844553" cy="2844553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FF696462-0BF4-4B2C-A6F4-E91A85473D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086" y="4112413"/>
            <a:ext cx="2844553" cy="284455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фрукт, сердце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CF67835-FE69-452D-99E7-0E96A7CFFC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628" y="353783"/>
            <a:ext cx="3407211" cy="3407211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зеленый, кру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C6E1F0C-A1FE-4927-BFAC-9FFD6361E3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388" y="117287"/>
            <a:ext cx="4498387" cy="449838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фрукт, цитрусовые, Натуральные продукты, Померанец&#10;&#10;Автоматически созданное описание">
            <a:extLst>
              <a:ext uri="{FF2B5EF4-FFF2-40B4-BE49-F238E27FC236}">
                <a16:creationId xmlns:a16="http://schemas.microsoft.com/office/drawing/2014/main" id="{25366744-24EE-42C7-ABB5-F202158AEC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1710" y="588681"/>
            <a:ext cx="3149469" cy="3286914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фрукт, дыня, Арбуз, арбуз&#10;&#10;Автоматически созданное описание">
            <a:extLst>
              <a:ext uri="{FF2B5EF4-FFF2-40B4-BE49-F238E27FC236}">
                <a16:creationId xmlns:a16="http://schemas.microsoft.com/office/drawing/2014/main" id="{50E8B80C-E0D9-4FF3-B676-0805771A0F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648" y="172636"/>
            <a:ext cx="3929028" cy="4066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E23A272-6D33-4725-8E0E-76F0DA8B08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23124" y="198117"/>
            <a:ext cx="3890899" cy="3890899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фрукт, ананас, Ананас, Натуральн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2A378D8E-582C-4618-A67C-A7935E06024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825" y="324675"/>
            <a:ext cx="3568840" cy="3602282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картина, Детское искусство, искусство, творческий подход&#10;&#10;Автоматически созданное описание">
            <a:extLst>
              <a:ext uri="{FF2B5EF4-FFF2-40B4-BE49-F238E27FC236}">
                <a16:creationId xmlns:a16="http://schemas.microsoft.com/office/drawing/2014/main" id="{DE41BA6E-2F3D-4A7B-98E5-CFA3D46656A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384" y="313768"/>
            <a:ext cx="3765292" cy="376529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фрукт, искусство, виноград&#10;&#10;Автоматически созданное описание">
            <a:extLst>
              <a:ext uri="{FF2B5EF4-FFF2-40B4-BE49-F238E27FC236}">
                <a16:creationId xmlns:a16="http://schemas.microsoft.com/office/drawing/2014/main" id="{43451CAC-B1A0-4CDE-B966-9B7B2B547FE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126" y="360455"/>
            <a:ext cx="3571898" cy="3586223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яблоко, фрукт, сердце, Предметная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B38737C2-C6AE-45C4-8320-AE4BAED8A62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5927" y="369542"/>
            <a:ext cx="2615252" cy="3189333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банан, фрукт, Плантан, Банан Саба&#10;&#10;Автоматически созданное описание">
            <a:extLst>
              <a:ext uri="{FF2B5EF4-FFF2-40B4-BE49-F238E27FC236}">
                <a16:creationId xmlns:a16="http://schemas.microsoft.com/office/drawing/2014/main" id="{F59CBC3F-1631-4BC1-B18F-3F08B1DEB54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496" y="182234"/>
            <a:ext cx="3662916" cy="3702408"/>
          </a:xfrm>
          <a:prstGeom prst="rect">
            <a:avLst/>
          </a:prstGeom>
        </p:spPr>
      </p:pic>
      <p:sp>
        <p:nvSpPr>
          <p:cNvPr id="34" name="Овал 33">
            <a:extLst>
              <a:ext uri="{FF2B5EF4-FFF2-40B4-BE49-F238E27FC236}">
                <a16:creationId xmlns:a16="http://schemas.microsoft.com/office/drawing/2014/main" id="{A1AA3AE6-4E68-4F5F-8AD5-8E8C25679D00}"/>
              </a:ext>
            </a:extLst>
          </p:cNvPr>
          <p:cNvSpPr/>
          <p:nvPr/>
        </p:nvSpPr>
        <p:spPr>
          <a:xfrm>
            <a:off x="4706447" y="5615946"/>
            <a:ext cx="1110649" cy="928240"/>
          </a:xfrm>
          <a:prstGeom prst="ellipse">
            <a:avLst/>
          </a:pr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6" name="Рисунок 35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BD94703D-5EB5-4117-AE59-61FC8BA9FFD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749" y="5577525"/>
            <a:ext cx="878099" cy="878099"/>
          </a:xfrm>
          <a:prstGeom prst="rect">
            <a:avLst/>
          </a:prstGeom>
        </p:spPr>
      </p:pic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5442B724-3D90-485D-BE37-924D2EF6B542}"/>
              </a:ext>
            </a:extLst>
          </p:cNvPr>
          <p:cNvSpPr/>
          <p:nvPr/>
        </p:nvSpPr>
        <p:spPr>
          <a:xfrm>
            <a:off x="4701843" y="5625599"/>
            <a:ext cx="4784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1</a:t>
            </a: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0A0B65FC-5238-48FC-870A-29E3AFFBFE76}"/>
              </a:ext>
            </a:extLst>
          </p:cNvPr>
          <p:cNvSpPr/>
          <p:nvPr/>
        </p:nvSpPr>
        <p:spPr>
          <a:xfrm>
            <a:off x="7531279" y="5568811"/>
            <a:ext cx="1110649" cy="928240"/>
          </a:xfrm>
          <a:prstGeom prst="ellipse">
            <a:avLst/>
          </a:pr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9" name="Рисунок 38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BE8A2F9A-0A76-4F31-A99E-230FB9782B1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828" y="5568810"/>
            <a:ext cx="878099" cy="878099"/>
          </a:xfrm>
          <a:prstGeom prst="rect">
            <a:avLst/>
          </a:prstGeom>
        </p:spPr>
      </p:pic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9AB6642C-47BE-42BC-992D-6B3330D67F80}"/>
              </a:ext>
            </a:extLst>
          </p:cNvPr>
          <p:cNvSpPr/>
          <p:nvPr/>
        </p:nvSpPr>
        <p:spPr>
          <a:xfrm>
            <a:off x="7497922" y="5616884"/>
            <a:ext cx="4784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2</a:t>
            </a:r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796E6E28-10B9-44D8-A36B-61DF3E7E009B}"/>
              </a:ext>
            </a:extLst>
          </p:cNvPr>
          <p:cNvSpPr/>
          <p:nvPr/>
        </p:nvSpPr>
        <p:spPr>
          <a:xfrm>
            <a:off x="10305332" y="5543739"/>
            <a:ext cx="1110649" cy="928240"/>
          </a:xfrm>
          <a:prstGeom prst="ellipse">
            <a:avLst/>
          </a:prstGeom>
          <a:solidFill>
            <a:schemeClr val="lt1">
              <a:alpha val="88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2" name="Рисунок 41" descr="Изображение выглядит как зарисовка, искусство, рисунок, рука&#10;&#10;Автоматически созданное описание">
            <a:extLst>
              <a:ext uri="{FF2B5EF4-FFF2-40B4-BE49-F238E27FC236}">
                <a16:creationId xmlns:a16="http://schemas.microsoft.com/office/drawing/2014/main" id="{1D52FB7A-7589-42E6-B1DD-A72EAF782CF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7882" y="5536081"/>
            <a:ext cx="878099" cy="878099"/>
          </a:xfrm>
          <a:prstGeom prst="rect">
            <a:avLst/>
          </a:prstGeom>
        </p:spPr>
      </p:pic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C1FDCBCC-7CCC-41F6-AE80-F6EB13FD60DE}"/>
              </a:ext>
            </a:extLst>
          </p:cNvPr>
          <p:cNvSpPr/>
          <p:nvPr/>
        </p:nvSpPr>
        <p:spPr>
          <a:xfrm>
            <a:off x="10376199" y="5573954"/>
            <a:ext cx="47844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3</a:t>
            </a:r>
          </a:p>
        </p:txBody>
      </p:sp>
      <p:pic>
        <p:nvPicPr>
          <p:cNvPr id="8" name="Рисунок 7" descr="Изображение выглядит как апельсин&#10;&#10;Автоматически созданное описание">
            <a:extLst>
              <a:ext uri="{FF2B5EF4-FFF2-40B4-BE49-F238E27FC236}">
                <a16:creationId xmlns:a16="http://schemas.microsoft.com/office/drawing/2014/main" id="{B5145924-1B1A-4BEA-B855-263F2311435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0" y="5644767"/>
            <a:ext cx="1175757" cy="1165563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звезда, творческий подход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AA0F4A71-7D96-45F7-B569-1AB86FD2CBD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749" y="-213839"/>
            <a:ext cx="6638251" cy="6858000"/>
          </a:xfrm>
          <a:prstGeom prst="rect">
            <a:avLst/>
          </a:prstGeom>
        </p:spPr>
      </p:pic>
      <p:pic>
        <p:nvPicPr>
          <p:cNvPr id="144" name="Picture 143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85596" y="2430786"/>
            <a:ext cx="3171825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28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5.55112E-17 L -0.04401 0.4594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" y="2296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11111E-6 L -0.19558 0.4148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779" y="2074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0.33151 0.42662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76" y="21319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5.55112E-17 L 0.31979 0.42824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90" y="21412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7.40741E-7 L 0.09037 0.4365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8" y="21829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6 L 0.20039 0.42431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13" y="21204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1.11111E-6 L 0.04206 0.43819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6" y="21898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0.24453 0.4419 " pathEditMode="relative" rAng="0" ptsTypes="AA">
                                      <p:cBhvr>
                                        <p:cTn id="10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27" y="22083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6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22222E-6 L -0.00911 0.46134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6" y="23056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59259E-6 L 0.2543 0.4757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8" y="23773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2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25000" y="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134C600-4B8C-4F8D-B20E-978426E24E39}"/>
</file>

<file path=customXml/itemProps2.xml><?xml version="1.0" encoding="utf-8"?>
<ds:datastoreItem xmlns:ds="http://schemas.openxmlformats.org/officeDocument/2006/customXml" ds:itemID="{94C1917A-087F-497F-913F-86EEB2EF6D4F}"/>
</file>

<file path=customXml/itemProps3.xml><?xml version="1.0" encoding="utf-8"?>
<ds:datastoreItem xmlns:ds="http://schemas.openxmlformats.org/officeDocument/2006/customXml" ds:itemID="{A32E26B1-69FA-4D0E-9F27-B1BF6D43E525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</Words>
  <Application>Microsoft Office PowerPoint</Application>
  <PresentationFormat>Широкоэкранный</PresentationFormat>
  <Paragraphs>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 Панкратова</dc:creator>
  <cp:lastModifiedBy>Наталия Панкратова</cp:lastModifiedBy>
  <cp:revision>3</cp:revision>
  <dcterms:created xsi:type="dcterms:W3CDTF">2024-11-22T11:17:32Z</dcterms:created>
  <dcterms:modified xsi:type="dcterms:W3CDTF">2024-11-23T12:23:09Z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