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6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2796" y="1206"/>
      </p:cViewPr>
      <p:guideLst>
        <p:guide orient="horz" pos="2158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4428"/>
            <a:ext cx="12192001" cy="6963186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204656" y="978434"/>
            <a:ext cx="1964303" cy="4680000"/>
            <a:chOff x="157177" y="101875"/>
            <a:chExt cx="1964303" cy="468000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197519" y="101875"/>
              <a:ext cx="1923961" cy="4680000"/>
            </a:xfrm>
            <a:prstGeom prst="round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656" y="3738206"/>
              <a:ext cx="972000" cy="972000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77" y="913203"/>
              <a:ext cx="972000" cy="972000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656" y="2766206"/>
              <a:ext cx="972000" cy="972000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471" y="1830503"/>
              <a:ext cx="957726" cy="972000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77" y="101875"/>
              <a:ext cx="972000" cy="972000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92" y="998777"/>
              <a:ext cx="864000" cy="864000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922" y="2735647"/>
              <a:ext cx="1080000" cy="1080000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544" y="124374"/>
              <a:ext cx="1035001" cy="1035001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643" y="1841333"/>
              <a:ext cx="888802" cy="888802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2063" y="3833844"/>
              <a:ext cx="889417" cy="889417"/>
            </a:xfrm>
            <a:prstGeom prst="rect">
              <a:avLst/>
            </a:prstGeom>
          </p:spPr>
        </p:pic>
      </p:grpSp>
      <p:sp>
        <p:nvSpPr>
          <p:cNvPr id="20" name="Скругленный прямоугольник 19"/>
          <p:cNvSpPr/>
          <p:nvPr/>
        </p:nvSpPr>
        <p:spPr>
          <a:xfrm>
            <a:off x="2711624" y="281875"/>
            <a:ext cx="6480000" cy="1908000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711624" y="2382773"/>
            <a:ext cx="6480000" cy="1908000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711624" y="4494122"/>
            <a:ext cx="6480000" cy="1908000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216" y="4467100"/>
            <a:ext cx="1773565" cy="18000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624" y="4467100"/>
            <a:ext cx="1800000" cy="1800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862" y="4602122"/>
            <a:ext cx="1800000" cy="18000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061" y="274273"/>
            <a:ext cx="1800000" cy="18000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624" y="281875"/>
            <a:ext cx="1800000" cy="18000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216" y="2315588"/>
            <a:ext cx="1800000" cy="18000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0" y="2408988"/>
            <a:ext cx="1773565" cy="180000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531" y="2352206"/>
            <a:ext cx="1773565" cy="18000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531" y="4591280"/>
            <a:ext cx="1800000" cy="180000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47" y="274273"/>
            <a:ext cx="1800000" cy="180000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160" y="229987"/>
            <a:ext cx="1800000" cy="18000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862" y="2436773"/>
            <a:ext cx="1800000" cy="18000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862" y="1141535"/>
            <a:ext cx="4390476" cy="4390476"/>
          </a:xfrm>
          <a:prstGeom prst="rect">
            <a:avLst/>
          </a:prstGeom>
        </p:spPr>
      </p:pic>
      <p:pic>
        <p:nvPicPr>
          <p:cNvPr id="105" name="Picture 104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395924" y="2364268"/>
            <a:ext cx="249555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250"/>
                            </p:stCondLst>
                            <p:childTnLst>
                              <p:par>
                                <p:cTn id="10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24</cp:revision>
  <dcterms:created xsi:type="dcterms:W3CDTF">2024-07-08T11:06:20Z</dcterms:created>
  <dcterms:modified xsi:type="dcterms:W3CDTF">2024-10-21T16:26:02Z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B748D8AF17C5487F8914A6FA857729E2_12</vt:lpwstr>
  </property>
  <property fmtid="{D5CDD505-2E9C-101B-9397-08002B2CF9AE}" pid="3" name="KSOProductBuildVer">
    <vt:lpwstr>1033-12.2.0.17119</vt:lpwstr>
  </property>
</Properties>
</file>