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sv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361"/>
          <a:stretch>
            <a:fillRect/>
          </a:stretch>
        </p:blipFill>
        <p:spPr>
          <a:xfrm>
            <a:off x="0" y="0"/>
            <a:ext cx="12192000" cy="6872077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539652" y="94197"/>
            <a:ext cx="3463706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77028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1883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4357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86831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811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59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844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9092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79824" y="1313975"/>
            <a:ext cx="3756674" cy="1474502"/>
            <a:chOff x="79824" y="1313975"/>
            <a:chExt cx="3756674" cy="1474502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4" y="2133529"/>
              <a:ext cx="2539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птахи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відлітають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південь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утка, птица, водоплавающая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3333" y="1435781"/>
              <a:ext cx="1347271" cy="135269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37710" y="1140220"/>
            <a:ext cx="3982261" cy="1479293"/>
            <a:chOff x="4237710" y="1140220"/>
            <a:chExt cx="3982261" cy="1479293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237710" y="1622101"/>
              <a:ext cx="3353725" cy="9584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50520" y="114022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8657" y="1603850"/>
              <a:ext cx="2561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після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дощу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можна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побачити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веселку.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радуга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6045" y="1215803"/>
              <a:ext cx="1493926" cy="1195141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158601" y="2842067"/>
            <a:ext cx="3755504" cy="1462280"/>
            <a:chOff x="158601" y="2842067"/>
            <a:chExt cx="3755504" cy="1462280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8601" y="3792055"/>
              <a:ext cx="2539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Влітку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спекотно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0139" y="2915568"/>
              <a:ext cx="1351790" cy="1351790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51416" y="1971066"/>
            <a:ext cx="3756673" cy="1465885"/>
            <a:chOff x="7951416" y="1971066"/>
            <a:chExt cx="3756673" cy="146588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готуються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зими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76774" y="2133529"/>
              <a:ext cx="1152494" cy="1152494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7940766" y="5184596"/>
            <a:ext cx="3756673" cy="1465885"/>
            <a:chOff x="7940766" y="5184596"/>
            <a:chExt cx="3756673" cy="146588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школярів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канікули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Рисунок 80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39041" y="5327720"/>
              <a:ext cx="1012741" cy="1221474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3707624" y="5274269"/>
            <a:ext cx="3765384" cy="1506703"/>
            <a:chOff x="3707624" y="5274269"/>
            <a:chExt cx="3765384" cy="1506703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718038" y="6112075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028033" y="5274269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07624" y="6073086"/>
              <a:ext cx="2150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багато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ягід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5" name="Рисунок 84" descr="Изображение выглядит как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4968" y="5373641"/>
              <a:ext cx="1297520" cy="1297520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918835" y="3593330"/>
            <a:ext cx="3756674" cy="1465885"/>
            <a:chOff x="7918835" y="3593330"/>
            <a:chExt cx="3756674" cy="146588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Січень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– перший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місяць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літа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Рисунок 99" descr="Изображение выглядит как текст, офисные принадлежн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472645" y="3791179"/>
              <a:ext cx="1117076" cy="1117076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9824" y="4411017"/>
            <a:ext cx="3865761" cy="1527440"/>
            <a:chOff x="79824" y="4411017"/>
            <a:chExt cx="3865761" cy="152744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дзвенять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краплі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Рисунок 101" descr="Изображение выглядит как луна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/>
            <a:srcRect l="-5753" t="-4959" r="-2195" b="-2988"/>
            <a:stretch>
              <a:fillRect/>
            </a:stretch>
          </p:blipFill>
          <p:spPr>
            <a:xfrm>
              <a:off x="2216462" y="4761936"/>
              <a:ext cx="1729123" cy="1107015"/>
            </a:xfrm>
            <a:prstGeom prst="rect">
              <a:avLst/>
            </a:prstGeom>
          </p:spPr>
        </p:pic>
      </p:grpSp>
      <p:pic>
        <p:nvPicPr>
          <p:cNvPr id="112" name="Рисунок 111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411548" y="1370955"/>
            <a:ext cx="1423283" cy="1423283"/>
          </a:xfrm>
          <a:prstGeom prst="rect">
            <a:avLst/>
          </a:prstGeom>
        </p:spPr>
      </p:pic>
      <p:pic>
        <p:nvPicPr>
          <p:cNvPr id="113" name="Рисунок 112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388639" y="4441282"/>
            <a:ext cx="1423283" cy="1423283"/>
          </a:xfrm>
          <a:prstGeom prst="rect">
            <a:avLst/>
          </a:prstGeom>
        </p:spPr>
      </p:pic>
      <p:pic>
        <p:nvPicPr>
          <p:cNvPr id="114" name="Рисунок 113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63309" y="2001874"/>
            <a:ext cx="1423283" cy="1423283"/>
          </a:xfrm>
          <a:prstGeom prst="rect">
            <a:avLst/>
          </a:prstGeom>
        </p:spPr>
      </p:pic>
      <p:pic>
        <p:nvPicPr>
          <p:cNvPr id="115" name="Рисунок 114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41379" y="3638075"/>
            <a:ext cx="1423283" cy="1423283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9877" y="2963620"/>
            <a:ext cx="1300880" cy="1300880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2567" y="1288315"/>
            <a:ext cx="1300880" cy="1300880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1699" y="5406474"/>
            <a:ext cx="1300880" cy="1300880"/>
          </a:xfrm>
          <a:prstGeom prst="rect">
            <a:avLst/>
          </a:prstGeom>
        </p:spPr>
      </p:pic>
      <p:pic>
        <p:nvPicPr>
          <p:cNvPr id="120" name="Рисунок 119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31696" y="5308095"/>
            <a:ext cx="1300880" cy="1300880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2680" y="2653665"/>
            <a:ext cx="1838324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17</cp:revision>
  <dcterms:created xsi:type="dcterms:W3CDTF">2024-04-15T09:19:00Z</dcterms:created>
  <dcterms:modified xsi:type="dcterms:W3CDTF">2024-11-13T11:18:41Z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69F31FB1915442229DC80233C30FF7D6_12</vt:lpwstr>
  </property>
  <property fmtid="{D5CDD505-2E9C-101B-9397-08002B2CF9AE}" pid="3" name="KSOProductBuildVer">
    <vt:lpwstr>1033-12.2.0.17119</vt:lpwstr>
  </property>
</Properties>
</file>