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3733799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F3B34E-F3C6-419E-9DC1-D27846BB07FC}"/>
</file>

<file path=customXml/itemProps2.xml><?xml version="1.0" encoding="utf-8"?>
<ds:datastoreItem xmlns:ds="http://schemas.openxmlformats.org/officeDocument/2006/customXml" ds:itemID="{F9BC9D28-D97A-46DE-BC29-E7900C09B645}"/>
</file>

<file path=customXml/itemProps3.xml><?xml version="1.0" encoding="utf-8"?>
<ds:datastoreItem xmlns:ds="http://schemas.openxmlformats.org/officeDocument/2006/customXml" ds:itemID="{81FA57C2-9FA6-4981-9401-9E591E4C05F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