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D775B-4FBA-4FE5-BCB5-8A2467752080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0455F-FD4B-4D51-81A8-556F28C7C0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Группа 27"/>
          <p:cNvGrpSpPr/>
          <p:nvPr/>
        </p:nvGrpSpPr>
        <p:grpSpPr>
          <a:xfrm>
            <a:off x="1237673" y="1090738"/>
            <a:ext cx="2105891" cy="2105891"/>
            <a:chOff x="1237673" y="1090738"/>
            <a:chExt cx="2105891" cy="2105891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1237673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86213" y="1659359"/>
              <a:ext cx="20042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ВЕРТИТЬ І ЛІТАЄ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456709" y="1090738"/>
            <a:ext cx="2249056" cy="2105891"/>
            <a:chOff x="3456709" y="1090738"/>
            <a:chExt cx="2249056" cy="2105891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>
              <a:off x="3528292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56709" y="1620449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НОСІ РІГ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747328" y="1090738"/>
            <a:ext cx="2249056" cy="2105891"/>
            <a:chOff x="5747328" y="1090738"/>
            <a:chExt cx="2249056" cy="2105891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5818911" y="1090738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47328" y="1600378"/>
              <a:ext cx="2249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КОТИТЬСЯ</a:t>
              </a:r>
              <a:endPara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84728" y="3661371"/>
            <a:ext cx="2105891" cy="2105891"/>
            <a:chOff x="184728" y="3661371"/>
            <a:chExt cx="2105891" cy="2105891"/>
          </a:xfrm>
        </p:grpSpPr>
        <p:sp>
          <p:nvSpPr>
            <p:cNvPr id="5" name="Прямоугольник: скругленные углы 4"/>
            <p:cNvSpPr/>
            <p:nvPr/>
          </p:nvSpPr>
          <p:spPr>
            <a:xfrm>
              <a:off x="184728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527" y="4114151"/>
              <a:ext cx="20042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ВАРИТЬ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475347" y="3661371"/>
            <a:ext cx="2105891" cy="2105891"/>
            <a:chOff x="2475347" y="3661371"/>
            <a:chExt cx="2105891" cy="2105891"/>
          </a:xfrm>
        </p:grpSpPr>
        <p:sp>
          <p:nvSpPr>
            <p:cNvPr id="6" name="Прямоугольник: скругленные углы 5"/>
            <p:cNvSpPr/>
            <p:nvPr/>
          </p:nvSpPr>
          <p:spPr>
            <a:xfrm>
              <a:off x="2475347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347" y="4173539"/>
              <a:ext cx="21058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НА  ПАРУ ПЛАВАЄ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4694383" y="3661371"/>
            <a:ext cx="2249056" cy="2105891"/>
            <a:chOff x="4694383" y="3661371"/>
            <a:chExt cx="2249056" cy="2105891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4765966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94383" y="4180404"/>
              <a:ext cx="22490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САМ ХОДИТЬ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6894944" y="3661371"/>
            <a:ext cx="2424548" cy="2105891"/>
            <a:chOff x="6894944" y="3661371"/>
            <a:chExt cx="2424548" cy="2105891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056585" y="3661371"/>
              <a:ext cx="2105891" cy="2105891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894944" y="4235094"/>
              <a:ext cx="24245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ЗЕМЛЯ ТРЯСЕТЬСЯ</a:t>
              </a:r>
              <a:endPara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18873" y="3609084"/>
            <a:ext cx="1863288" cy="1600563"/>
            <a:chOff x="7037214" y="3650194"/>
            <a:chExt cx="1863288" cy="160056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9939" y="3650194"/>
              <a:ext cx="1600563" cy="1600563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162616" y="3845550"/>
              <a:ext cx="333519" cy="86106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5"/>
            <a:srcRect l="85794" t="33735" r="-1" b="29667"/>
            <a:stretch>
              <a:fillRect/>
            </a:stretch>
          </p:blipFill>
          <p:spPr>
            <a:xfrm rot="801999">
              <a:off x="7037214" y="3676259"/>
              <a:ext cx="225563" cy="58235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4" name="Рисунок 33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947" y="3184098"/>
            <a:ext cx="2383717" cy="238371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82" y="968456"/>
            <a:ext cx="1880659" cy="1880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8" y="825509"/>
            <a:ext cx="1880660" cy="188066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677" y="3167399"/>
            <a:ext cx="2354144" cy="2354144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редметная фотография, золот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6" y="3289628"/>
            <a:ext cx="1465039" cy="1972888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180845" y="2549186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ВЕРТОЛІТ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498455" y="2542898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НОСОРІГ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771664" y="2544377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САМОКАТ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4949" y="5193594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САМОВАР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434768" y="5193594"/>
            <a:ext cx="22150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ПАРОПЛАВ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06858" y="5211350"/>
            <a:ext cx="221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САМОХІД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76838" y="5257622"/>
            <a:ext cx="297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ЗЕМЛЕТРУС</a:t>
            </a:r>
          </a:p>
        </p:txBody>
      </p:sp>
      <p:pic>
        <p:nvPicPr>
          <p:cNvPr id="4" name="Рисунок 3" descr="Изображение выглядит как транспорт, вертолет, Винт вертолет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4038C56-2FD3-C265-2CA4-F2AAC27EDED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11" y="964690"/>
            <a:ext cx="1824197" cy="18241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54235" y="2214880"/>
            <a:ext cx="2390775" cy="2419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2024-05-08T09:50:00Z</dcterms:created>
  <dcterms:modified xsi:type="dcterms:W3CDTF">2024-11-09T09:50:24Z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2D6266ABA1BD440EB39CFDAADA902174_12</vt:lpwstr>
  </property>
  <property fmtid="{D5CDD505-2E9C-101B-9397-08002B2CF9AE}" pid="3" name="KSOProductBuildVer">
    <vt:lpwstr>1033-12.2.0.17119</vt:lpwstr>
  </property>
</Properties>
</file>