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0861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E6BF6F-E36C-4B4D-BA4C-C72F74EE8FCE}"/>
</file>

<file path=customXml/itemProps2.xml><?xml version="1.0" encoding="utf-8"?>
<ds:datastoreItem xmlns:ds="http://schemas.openxmlformats.org/officeDocument/2006/customXml" ds:itemID="{AF060F6C-7693-4C6F-AA94-A3B5FFD731AB}"/>
</file>

<file path=customXml/itemProps3.xml><?xml version="1.0" encoding="utf-8"?>
<ds:datastoreItem xmlns:ds="http://schemas.openxmlformats.org/officeDocument/2006/customXml" ds:itemID="{D8A4D1D1-4D6F-4DEB-B022-4F8B1BCFE2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