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6708" y="2346211"/>
            <a:ext cx="22193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3E0DC3-252E-4B9C-9A53-61A2C349B80C}"/>
</file>

<file path=customXml/itemProps2.xml><?xml version="1.0" encoding="utf-8"?>
<ds:datastoreItem xmlns:ds="http://schemas.openxmlformats.org/officeDocument/2006/customXml" ds:itemID="{A3605D20-CC99-46A9-8139-A2CFFEE3F4E1}"/>
</file>

<file path=customXml/itemProps3.xml><?xml version="1.0" encoding="utf-8"?>
<ds:datastoreItem xmlns:ds="http://schemas.openxmlformats.org/officeDocument/2006/customXml" ds:itemID="{3C454223-4BC1-425E-8DB7-899906FF4561}"/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