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8" r:id="rId3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F0DE31-9995-4885-97DD-C875864AF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41E4E6-4482-49BF-9F14-8BA94F0A56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5D3EF4-62E6-43F6-829B-D67AE4B3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1E95EC-2245-45CA-864C-7326EBCC3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553068-C377-4911-BBD0-F8C291575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8606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5FF4BE-3D39-4C40-8CC0-5781D008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5ADD638-AFA6-4375-A3DF-B37999CCB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A763D2-80F4-4440-947F-EC64AFE2E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764AC5-FB99-4CB6-813D-869016461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6D4124-A95A-422E-8499-7AC3829F6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6987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BB4F165-D810-44FA-BFBB-AA86357EFD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E38FF95-ED98-4DDA-8D42-EFD91445E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F63A55-1704-4D96-915F-BF8AAA82D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B001E6-554A-4307-A32E-664575BE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D2E18B-BC43-4C01-A297-E4AC26E71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69677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990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731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710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394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974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944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954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26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B56D5-010E-4941-AD98-F327AB1C9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CCBD7A-FFE0-4462-942A-B0A437D54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6EA5BB-6827-4B2D-8AD3-DD79EA2DC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D80D05-9349-4657-BC3C-D1FF1466D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F82EC2-CD28-421A-A446-36B2869C8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829513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867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2393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17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F6AA20-20B3-4692-B3B4-7FEF7E6DE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3EA102-736A-48AC-9B52-5D4C477A4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4BDBEA-1B4F-42FB-BB1C-89E14DC7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4886CA-A710-4295-984B-DBE264EA8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62CE08-124B-423D-90C9-7AFEE9E99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8941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30A3F-A966-4EEE-BBF4-837D74DCE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DE3257-D07C-485F-828F-FB1171FB1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4368D5-EB3D-4B31-81E1-CD57CF7DC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603036-B8A2-41F2-9BB6-979594EC1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FF8EF9-6B7F-406F-9FBC-D565B097A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FA3AA6-EACF-4B85-8226-BCF8FC510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43614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F739E7-935E-4C86-B043-BD6569BF4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0D3B6B-EE98-45EE-A094-10CBCD918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B8DA6E-DAAE-4D2E-9A80-1B36FE821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3775F8-B500-4064-8980-24CB077E52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151B73-4910-49F9-BDC3-0BEC705BCC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4E395B4-71C0-42ED-9D9A-96BB9A46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6C914E-0FB1-46B2-93FE-9F5847213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A30286A-1E57-443D-B2C4-C83B316D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77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D6E05-D7EB-4B13-A8DE-F335955A7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8A7619-EEA1-44F9-AF9E-BE99D6083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35F7B6-180A-4048-B711-C5EDE9D4D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1B32B63-ABC7-428E-8000-5F3B48F68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9789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BD28E57-C69F-4D70-9905-642D0D28D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F48124-F1D5-4843-B35A-42D598D27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AC24FB-5BE7-4F2A-9F43-533D9D77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6952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9DAD5-7E63-4FC7-BC6B-A3626E9F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F09708-2463-43F8-8EF9-9C7763AC5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E39F299-9325-41C0-9C75-E45CCF06A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8F4391-C024-4E88-95FC-35B32AB41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86A4FB-6C98-454B-A826-9830664FE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4880A0-3C35-4FE2-B545-467CA7EA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676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4A284-13E4-4955-9738-F4F539B6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B170682-A1B0-48FB-9CBD-FFC7CF319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306AA2-1414-4D5D-8C0F-4BA90FB88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F467F1-3B3A-4891-90D2-9B3691499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836A8E-6919-4F6D-89F5-2CC080284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7B9957-38A6-483F-83F3-DB617C9D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2037107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73B3A7-6993-44F6-B2F6-1AA521779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9AC684-5B7D-4899-9B8B-8A44FDC0A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FC6100-73CF-49FF-8B32-625C559D72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9B249-65F0-4870-9089-4E8024B3A6F9}" type="datetimeFigureOut">
              <a:rPr lang="ru-UA" smtClean="0"/>
              <a:t>06.11.2024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71B928-17D7-4C34-BD42-D682EA847F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2CC70F-2691-4F23-B05E-3533C7D7B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6286C-3C7F-467B-AB61-077D85133B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0428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0BD58-619D-4058-AD2F-9437EAB84BC6}" type="datetimeFigureOut">
              <a:rPr lang="ru-RU" smtClean="0"/>
              <a:t>06.11.2024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B730F-3D1F-4ECA-8267-52BE6A5BD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840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Рисунок 151">
            <a:extLst>
              <a:ext uri="{FF2B5EF4-FFF2-40B4-BE49-F238E27FC236}">
                <a16:creationId xmlns:a16="http://schemas.microsoft.com/office/drawing/2014/main" id="{92B49336-F8E6-432D-917D-707E752D3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EFD76A8-BF45-4F22-8F23-6493A97F29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28180" t="20312" r="24526" b="32882"/>
          <a:stretch/>
        </p:blipFill>
        <p:spPr>
          <a:xfrm>
            <a:off x="843633" y="564955"/>
            <a:ext cx="4789750" cy="5527731"/>
          </a:xfrm>
          <a:prstGeom prst="rect">
            <a:avLst/>
          </a:prstGeom>
        </p:spPr>
      </p:pic>
      <p:cxnSp>
        <p:nvCxnSpPr>
          <p:cNvPr id="5" name="1Прямая соединительная линия 4">
            <a:extLst>
              <a:ext uri="{FF2B5EF4-FFF2-40B4-BE49-F238E27FC236}">
                <a16:creationId xmlns:a16="http://schemas.microsoft.com/office/drawing/2014/main" id="{E26B02F3-FC85-4523-8FA3-EB12599726C0}"/>
              </a:ext>
            </a:extLst>
          </p:cNvPr>
          <p:cNvCxnSpPr>
            <a:cxnSpLocks/>
          </p:cNvCxnSpPr>
          <p:nvPr/>
        </p:nvCxnSpPr>
        <p:spPr>
          <a:xfrm>
            <a:off x="3410961" y="4251482"/>
            <a:ext cx="0" cy="11129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2Прямая соединительная линия 5">
            <a:extLst>
              <a:ext uri="{FF2B5EF4-FFF2-40B4-BE49-F238E27FC236}">
                <a16:creationId xmlns:a16="http://schemas.microsoft.com/office/drawing/2014/main" id="{F9899485-5C9E-458B-B036-71EF1AD03F93}"/>
              </a:ext>
            </a:extLst>
          </p:cNvPr>
          <p:cNvCxnSpPr>
            <a:cxnSpLocks/>
          </p:cNvCxnSpPr>
          <p:nvPr/>
        </p:nvCxnSpPr>
        <p:spPr>
          <a:xfrm>
            <a:off x="3419865" y="5331791"/>
            <a:ext cx="71377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3Прямая соединительная линия 8">
            <a:extLst>
              <a:ext uri="{FF2B5EF4-FFF2-40B4-BE49-F238E27FC236}">
                <a16:creationId xmlns:a16="http://schemas.microsoft.com/office/drawing/2014/main" id="{FB18B081-C83B-4386-BBE9-508A1CE2EFCC}"/>
              </a:ext>
            </a:extLst>
          </p:cNvPr>
          <p:cNvCxnSpPr>
            <a:cxnSpLocks/>
          </p:cNvCxnSpPr>
          <p:nvPr/>
        </p:nvCxnSpPr>
        <p:spPr>
          <a:xfrm>
            <a:off x="4124739" y="4969565"/>
            <a:ext cx="0" cy="3948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4Прямая соединительная линия 10">
            <a:extLst>
              <a:ext uri="{FF2B5EF4-FFF2-40B4-BE49-F238E27FC236}">
                <a16:creationId xmlns:a16="http://schemas.microsoft.com/office/drawing/2014/main" id="{359F9A1F-55DE-4AB3-BF63-13043D38FEB7}"/>
              </a:ext>
            </a:extLst>
          </p:cNvPr>
          <p:cNvCxnSpPr>
            <a:cxnSpLocks/>
          </p:cNvCxnSpPr>
          <p:nvPr/>
        </p:nvCxnSpPr>
        <p:spPr>
          <a:xfrm>
            <a:off x="3767850" y="4969565"/>
            <a:ext cx="38039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5Прямая соединительная линия 13">
            <a:extLst>
              <a:ext uri="{FF2B5EF4-FFF2-40B4-BE49-F238E27FC236}">
                <a16:creationId xmlns:a16="http://schemas.microsoft.com/office/drawing/2014/main" id="{3C654DA8-4B05-4CA4-B566-44D80D10BCE2}"/>
              </a:ext>
            </a:extLst>
          </p:cNvPr>
          <p:cNvCxnSpPr>
            <a:cxnSpLocks/>
          </p:cNvCxnSpPr>
          <p:nvPr/>
        </p:nvCxnSpPr>
        <p:spPr>
          <a:xfrm>
            <a:off x="3767850" y="3114188"/>
            <a:ext cx="0" cy="18828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6Прямая соединительная линия 15">
            <a:extLst>
              <a:ext uri="{FF2B5EF4-FFF2-40B4-BE49-F238E27FC236}">
                <a16:creationId xmlns:a16="http://schemas.microsoft.com/office/drawing/2014/main" id="{4FC0F941-3761-4729-835D-95C4AFC2494F}"/>
              </a:ext>
            </a:extLst>
          </p:cNvPr>
          <p:cNvCxnSpPr>
            <a:cxnSpLocks/>
          </p:cNvCxnSpPr>
          <p:nvPr/>
        </p:nvCxnSpPr>
        <p:spPr>
          <a:xfrm>
            <a:off x="3751690" y="3145667"/>
            <a:ext cx="7485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7Прямая соединительная линия 18">
            <a:extLst>
              <a:ext uri="{FF2B5EF4-FFF2-40B4-BE49-F238E27FC236}">
                <a16:creationId xmlns:a16="http://schemas.microsoft.com/office/drawing/2014/main" id="{EA52EA47-EB98-49CE-B402-9FD9E0FCD55C}"/>
              </a:ext>
            </a:extLst>
          </p:cNvPr>
          <p:cNvCxnSpPr>
            <a:cxnSpLocks/>
          </p:cNvCxnSpPr>
          <p:nvPr/>
        </p:nvCxnSpPr>
        <p:spPr>
          <a:xfrm>
            <a:off x="4498192" y="2776247"/>
            <a:ext cx="2029" cy="3748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8Прямая соединительная линия 20">
            <a:extLst>
              <a:ext uri="{FF2B5EF4-FFF2-40B4-BE49-F238E27FC236}">
                <a16:creationId xmlns:a16="http://schemas.microsoft.com/office/drawing/2014/main" id="{C13388BA-3D39-4BAF-97A4-762C8517CCA4}"/>
              </a:ext>
            </a:extLst>
          </p:cNvPr>
          <p:cNvCxnSpPr>
            <a:cxnSpLocks/>
          </p:cNvCxnSpPr>
          <p:nvPr/>
        </p:nvCxnSpPr>
        <p:spPr>
          <a:xfrm>
            <a:off x="3414433" y="2776247"/>
            <a:ext cx="10872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9Прямая соединительная линия 22">
            <a:extLst>
              <a:ext uri="{FF2B5EF4-FFF2-40B4-BE49-F238E27FC236}">
                <a16:creationId xmlns:a16="http://schemas.microsoft.com/office/drawing/2014/main" id="{28678F3A-0129-4AF2-9433-052949C6E0DB}"/>
              </a:ext>
            </a:extLst>
          </p:cNvPr>
          <p:cNvCxnSpPr>
            <a:cxnSpLocks/>
          </p:cNvCxnSpPr>
          <p:nvPr/>
        </p:nvCxnSpPr>
        <p:spPr>
          <a:xfrm>
            <a:off x="3410961" y="2420233"/>
            <a:ext cx="0" cy="3584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10Прямая соединительная линия 24">
            <a:extLst>
              <a:ext uri="{FF2B5EF4-FFF2-40B4-BE49-F238E27FC236}">
                <a16:creationId xmlns:a16="http://schemas.microsoft.com/office/drawing/2014/main" id="{82C1BDCF-49E2-4A13-A3AB-3ACD6A61931D}"/>
              </a:ext>
            </a:extLst>
          </p:cNvPr>
          <p:cNvCxnSpPr>
            <a:cxnSpLocks/>
          </p:cNvCxnSpPr>
          <p:nvPr/>
        </p:nvCxnSpPr>
        <p:spPr>
          <a:xfrm>
            <a:off x="3380775" y="2419352"/>
            <a:ext cx="387075" cy="196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11Прямая соединительная линия 27">
            <a:extLst>
              <a:ext uri="{FF2B5EF4-FFF2-40B4-BE49-F238E27FC236}">
                <a16:creationId xmlns:a16="http://schemas.microsoft.com/office/drawing/2014/main" id="{D65240F6-3E9F-4CDC-90B1-C12C257BF7A3}"/>
              </a:ext>
            </a:extLst>
          </p:cNvPr>
          <p:cNvCxnSpPr>
            <a:cxnSpLocks/>
          </p:cNvCxnSpPr>
          <p:nvPr/>
        </p:nvCxnSpPr>
        <p:spPr>
          <a:xfrm>
            <a:off x="3767850" y="1325217"/>
            <a:ext cx="0" cy="110914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12Прямая соединительная линия 30">
            <a:extLst>
              <a:ext uri="{FF2B5EF4-FFF2-40B4-BE49-F238E27FC236}">
                <a16:creationId xmlns:a16="http://schemas.microsoft.com/office/drawing/2014/main" id="{11072872-5E53-4C35-A5E8-9755C4A8DB4C}"/>
              </a:ext>
            </a:extLst>
          </p:cNvPr>
          <p:cNvCxnSpPr>
            <a:cxnSpLocks/>
          </p:cNvCxnSpPr>
          <p:nvPr/>
        </p:nvCxnSpPr>
        <p:spPr>
          <a:xfrm>
            <a:off x="2674891" y="1325217"/>
            <a:ext cx="1127901" cy="93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13Прямая соединительная линия 33">
            <a:extLst>
              <a:ext uri="{FF2B5EF4-FFF2-40B4-BE49-F238E27FC236}">
                <a16:creationId xmlns:a16="http://schemas.microsoft.com/office/drawing/2014/main" id="{FA44A85C-992D-4063-BC75-FB300E14F8B7}"/>
              </a:ext>
            </a:extLst>
          </p:cNvPr>
          <p:cNvCxnSpPr>
            <a:cxnSpLocks/>
          </p:cNvCxnSpPr>
          <p:nvPr/>
        </p:nvCxnSpPr>
        <p:spPr>
          <a:xfrm>
            <a:off x="2687660" y="1325217"/>
            <a:ext cx="0" cy="109413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14Прямая соединительная линия 34">
            <a:extLst>
              <a:ext uri="{FF2B5EF4-FFF2-40B4-BE49-F238E27FC236}">
                <a16:creationId xmlns:a16="http://schemas.microsoft.com/office/drawing/2014/main" id="{DC1FC049-415E-4006-8CFC-8302D7E6DE7B}"/>
              </a:ext>
            </a:extLst>
          </p:cNvPr>
          <p:cNvCxnSpPr>
            <a:cxnSpLocks/>
          </p:cNvCxnSpPr>
          <p:nvPr/>
        </p:nvCxnSpPr>
        <p:spPr>
          <a:xfrm>
            <a:off x="2674891" y="2419352"/>
            <a:ext cx="36457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15Прямая соединительная линия 37">
            <a:extLst>
              <a:ext uri="{FF2B5EF4-FFF2-40B4-BE49-F238E27FC236}">
                <a16:creationId xmlns:a16="http://schemas.microsoft.com/office/drawing/2014/main" id="{30E57C57-52BF-4A1E-9658-C731CA69EFD8}"/>
              </a:ext>
            </a:extLst>
          </p:cNvPr>
          <p:cNvCxnSpPr>
            <a:cxnSpLocks/>
          </p:cNvCxnSpPr>
          <p:nvPr/>
        </p:nvCxnSpPr>
        <p:spPr>
          <a:xfrm>
            <a:off x="3039467" y="2387753"/>
            <a:ext cx="0" cy="3884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16Прямая соединительная линия 40">
            <a:extLst>
              <a:ext uri="{FF2B5EF4-FFF2-40B4-BE49-F238E27FC236}">
                <a16:creationId xmlns:a16="http://schemas.microsoft.com/office/drawing/2014/main" id="{6F6896AB-D4EB-4D58-B0F6-962C017D438A}"/>
              </a:ext>
            </a:extLst>
          </p:cNvPr>
          <p:cNvCxnSpPr>
            <a:cxnSpLocks/>
          </p:cNvCxnSpPr>
          <p:nvPr/>
        </p:nvCxnSpPr>
        <p:spPr>
          <a:xfrm>
            <a:off x="1939235" y="2771656"/>
            <a:ext cx="113248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17Прямая соединительная линия 41">
            <a:extLst>
              <a:ext uri="{FF2B5EF4-FFF2-40B4-BE49-F238E27FC236}">
                <a16:creationId xmlns:a16="http://schemas.microsoft.com/office/drawing/2014/main" id="{044D9228-924F-49D8-8BCB-2548ADF3F194}"/>
              </a:ext>
            </a:extLst>
          </p:cNvPr>
          <p:cNvCxnSpPr>
            <a:cxnSpLocks/>
          </p:cNvCxnSpPr>
          <p:nvPr/>
        </p:nvCxnSpPr>
        <p:spPr>
          <a:xfrm>
            <a:off x="1967544" y="2768489"/>
            <a:ext cx="2029" cy="3748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18Прямая соединительная линия 42">
            <a:extLst>
              <a:ext uri="{FF2B5EF4-FFF2-40B4-BE49-F238E27FC236}">
                <a16:creationId xmlns:a16="http://schemas.microsoft.com/office/drawing/2014/main" id="{836ED29E-1946-46F8-A065-4E1D56878CF8}"/>
              </a:ext>
            </a:extLst>
          </p:cNvPr>
          <p:cNvCxnSpPr>
            <a:cxnSpLocks/>
          </p:cNvCxnSpPr>
          <p:nvPr/>
        </p:nvCxnSpPr>
        <p:spPr>
          <a:xfrm>
            <a:off x="1946236" y="3141689"/>
            <a:ext cx="741424" cy="16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19Прямая соединительная линия 43">
            <a:extLst>
              <a:ext uri="{FF2B5EF4-FFF2-40B4-BE49-F238E27FC236}">
                <a16:creationId xmlns:a16="http://schemas.microsoft.com/office/drawing/2014/main" id="{BF50655C-CF83-4735-970D-898A4887F65D}"/>
              </a:ext>
            </a:extLst>
          </p:cNvPr>
          <p:cNvCxnSpPr>
            <a:cxnSpLocks/>
          </p:cNvCxnSpPr>
          <p:nvPr/>
        </p:nvCxnSpPr>
        <p:spPr>
          <a:xfrm>
            <a:off x="2687660" y="3141689"/>
            <a:ext cx="0" cy="182787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20Прямая соединительная линия 44">
            <a:extLst>
              <a:ext uri="{FF2B5EF4-FFF2-40B4-BE49-F238E27FC236}">
                <a16:creationId xmlns:a16="http://schemas.microsoft.com/office/drawing/2014/main" id="{4919B8B4-EA5B-47C7-83A7-7B200390FF49}"/>
              </a:ext>
            </a:extLst>
          </p:cNvPr>
          <p:cNvCxnSpPr>
            <a:cxnSpLocks/>
          </p:cNvCxnSpPr>
          <p:nvPr/>
        </p:nvCxnSpPr>
        <p:spPr>
          <a:xfrm>
            <a:off x="2315388" y="4969565"/>
            <a:ext cx="38039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21Прямая соединительная линия 45">
            <a:extLst>
              <a:ext uri="{FF2B5EF4-FFF2-40B4-BE49-F238E27FC236}">
                <a16:creationId xmlns:a16="http://schemas.microsoft.com/office/drawing/2014/main" id="{66C50AE2-8003-444D-B6E0-A70BF97603A1}"/>
              </a:ext>
            </a:extLst>
          </p:cNvPr>
          <p:cNvCxnSpPr>
            <a:cxnSpLocks/>
          </p:cNvCxnSpPr>
          <p:nvPr/>
        </p:nvCxnSpPr>
        <p:spPr>
          <a:xfrm>
            <a:off x="2315388" y="4936094"/>
            <a:ext cx="0" cy="39569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22Прямая соединительная линия 46">
            <a:extLst>
              <a:ext uri="{FF2B5EF4-FFF2-40B4-BE49-F238E27FC236}">
                <a16:creationId xmlns:a16="http://schemas.microsoft.com/office/drawing/2014/main" id="{4E10731B-6546-4202-8C04-BE1E8842587B}"/>
              </a:ext>
            </a:extLst>
          </p:cNvPr>
          <p:cNvCxnSpPr>
            <a:cxnSpLocks/>
          </p:cNvCxnSpPr>
          <p:nvPr/>
        </p:nvCxnSpPr>
        <p:spPr>
          <a:xfrm>
            <a:off x="2315388" y="5323701"/>
            <a:ext cx="74172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23Прямая соединительная линия 47">
            <a:extLst>
              <a:ext uri="{FF2B5EF4-FFF2-40B4-BE49-F238E27FC236}">
                <a16:creationId xmlns:a16="http://schemas.microsoft.com/office/drawing/2014/main" id="{31D099C1-7917-4C73-93B3-8B3E3E562536}"/>
              </a:ext>
            </a:extLst>
          </p:cNvPr>
          <p:cNvCxnSpPr>
            <a:cxnSpLocks/>
          </p:cNvCxnSpPr>
          <p:nvPr/>
        </p:nvCxnSpPr>
        <p:spPr>
          <a:xfrm>
            <a:off x="3057109" y="4228380"/>
            <a:ext cx="0" cy="11129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24Прямая соединительная линия 48">
            <a:extLst>
              <a:ext uri="{FF2B5EF4-FFF2-40B4-BE49-F238E27FC236}">
                <a16:creationId xmlns:a16="http://schemas.microsoft.com/office/drawing/2014/main" id="{B961297F-BC1D-4228-83A1-F92FB8701F9D}"/>
              </a:ext>
            </a:extLst>
          </p:cNvPr>
          <p:cNvCxnSpPr>
            <a:cxnSpLocks/>
          </p:cNvCxnSpPr>
          <p:nvPr/>
        </p:nvCxnSpPr>
        <p:spPr>
          <a:xfrm>
            <a:off x="3039467" y="4251482"/>
            <a:ext cx="38039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6" name="11Прямоугольник 115">
            <a:extLst>
              <a:ext uri="{FF2B5EF4-FFF2-40B4-BE49-F238E27FC236}">
                <a16:creationId xmlns:a16="http://schemas.microsoft.com/office/drawing/2014/main" id="{5F273C03-B75D-4B76-A6C1-79C848A98CC4}"/>
              </a:ext>
            </a:extLst>
          </p:cNvPr>
          <p:cNvSpPr/>
          <p:nvPr/>
        </p:nvSpPr>
        <p:spPr>
          <a:xfrm>
            <a:off x="5745171" y="564955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3↓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22Прямоугольник 116">
            <a:extLst>
              <a:ext uri="{FF2B5EF4-FFF2-40B4-BE49-F238E27FC236}">
                <a16:creationId xmlns:a16="http://schemas.microsoft.com/office/drawing/2014/main" id="{B89A1E77-8FAE-474E-AEC3-FCEE9862A440}"/>
              </a:ext>
            </a:extLst>
          </p:cNvPr>
          <p:cNvSpPr/>
          <p:nvPr/>
        </p:nvSpPr>
        <p:spPr>
          <a:xfrm>
            <a:off x="5745171" y="994299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2→</a:t>
            </a:r>
          </a:p>
        </p:txBody>
      </p:sp>
      <p:sp>
        <p:nvSpPr>
          <p:cNvPr id="118" name="33Прямоугольник 117">
            <a:extLst>
              <a:ext uri="{FF2B5EF4-FFF2-40B4-BE49-F238E27FC236}">
                <a16:creationId xmlns:a16="http://schemas.microsoft.com/office/drawing/2014/main" id="{E21B561D-1B31-4B2E-97C0-CA50315A02A8}"/>
              </a:ext>
            </a:extLst>
          </p:cNvPr>
          <p:cNvSpPr/>
          <p:nvPr/>
        </p:nvSpPr>
        <p:spPr>
          <a:xfrm>
            <a:off x="5745171" y="1423643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1↑</a:t>
            </a:r>
          </a:p>
        </p:txBody>
      </p:sp>
      <p:sp>
        <p:nvSpPr>
          <p:cNvPr id="119" name="44Прямоугольник 118">
            <a:extLst>
              <a:ext uri="{FF2B5EF4-FFF2-40B4-BE49-F238E27FC236}">
                <a16:creationId xmlns:a16="http://schemas.microsoft.com/office/drawing/2014/main" id="{AFF93513-ACFE-4D6A-8EFF-4D1663AEC429}"/>
              </a:ext>
            </a:extLst>
          </p:cNvPr>
          <p:cNvSpPr/>
          <p:nvPr/>
        </p:nvSpPr>
        <p:spPr>
          <a:xfrm>
            <a:off x="5745171" y="1852987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1←</a:t>
            </a:r>
          </a:p>
        </p:txBody>
      </p:sp>
      <p:sp>
        <p:nvSpPr>
          <p:cNvPr id="120" name="55Прямоугольник 119">
            <a:extLst>
              <a:ext uri="{FF2B5EF4-FFF2-40B4-BE49-F238E27FC236}">
                <a16:creationId xmlns:a16="http://schemas.microsoft.com/office/drawing/2014/main" id="{756D14AF-712D-4E10-A7DC-30F27F1F63B1}"/>
              </a:ext>
            </a:extLst>
          </p:cNvPr>
          <p:cNvSpPr/>
          <p:nvPr/>
        </p:nvSpPr>
        <p:spPr>
          <a:xfrm>
            <a:off x="5745171" y="2282331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5↑</a:t>
            </a:r>
          </a:p>
        </p:txBody>
      </p:sp>
      <p:sp>
        <p:nvSpPr>
          <p:cNvPr id="121" name="66Прямоугольник 120">
            <a:extLst>
              <a:ext uri="{FF2B5EF4-FFF2-40B4-BE49-F238E27FC236}">
                <a16:creationId xmlns:a16="http://schemas.microsoft.com/office/drawing/2014/main" id="{5B0DCEE3-A393-45A2-AACE-33F27070A458}"/>
              </a:ext>
            </a:extLst>
          </p:cNvPr>
          <p:cNvSpPr/>
          <p:nvPr/>
        </p:nvSpPr>
        <p:spPr>
          <a:xfrm>
            <a:off x="5745171" y="2709211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2→</a:t>
            </a:r>
          </a:p>
        </p:txBody>
      </p:sp>
      <p:sp>
        <p:nvSpPr>
          <p:cNvPr id="122" name="77Прямоугольник 121">
            <a:extLst>
              <a:ext uri="{FF2B5EF4-FFF2-40B4-BE49-F238E27FC236}">
                <a16:creationId xmlns:a16="http://schemas.microsoft.com/office/drawing/2014/main" id="{62543477-9C0D-4106-B274-34C8F0FD232C}"/>
              </a:ext>
            </a:extLst>
          </p:cNvPr>
          <p:cNvSpPr/>
          <p:nvPr/>
        </p:nvSpPr>
        <p:spPr>
          <a:xfrm>
            <a:off x="5745171" y="3133981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1↑</a:t>
            </a:r>
          </a:p>
        </p:txBody>
      </p:sp>
      <p:sp>
        <p:nvSpPr>
          <p:cNvPr id="123" name="88Прямоугольник 122">
            <a:extLst>
              <a:ext uri="{FF2B5EF4-FFF2-40B4-BE49-F238E27FC236}">
                <a16:creationId xmlns:a16="http://schemas.microsoft.com/office/drawing/2014/main" id="{FC8B0168-CCC3-455B-BDDE-0E0E8055C2A5}"/>
              </a:ext>
            </a:extLst>
          </p:cNvPr>
          <p:cNvSpPr/>
          <p:nvPr/>
        </p:nvSpPr>
        <p:spPr>
          <a:xfrm>
            <a:off x="5745171" y="3560861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3←</a:t>
            </a:r>
          </a:p>
        </p:txBody>
      </p:sp>
      <p:sp>
        <p:nvSpPr>
          <p:cNvPr id="124" name="99Прямоугольник 123">
            <a:extLst>
              <a:ext uri="{FF2B5EF4-FFF2-40B4-BE49-F238E27FC236}">
                <a16:creationId xmlns:a16="http://schemas.microsoft.com/office/drawing/2014/main" id="{A16C8EF3-1136-477E-BCDC-56FA41D2ED91}"/>
              </a:ext>
            </a:extLst>
          </p:cNvPr>
          <p:cNvSpPr/>
          <p:nvPr/>
        </p:nvSpPr>
        <p:spPr>
          <a:xfrm>
            <a:off x="5745171" y="3990205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1↑</a:t>
            </a:r>
          </a:p>
        </p:txBody>
      </p:sp>
      <p:sp>
        <p:nvSpPr>
          <p:cNvPr id="125" name="1010Прямоугольник 124">
            <a:extLst>
              <a:ext uri="{FF2B5EF4-FFF2-40B4-BE49-F238E27FC236}">
                <a16:creationId xmlns:a16="http://schemas.microsoft.com/office/drawing/2014/main" id="{968C5201-A53D-438C-9001-4B7A4FCB7F7C}"/>
              </a:ext>
            </a:extLst>
          </p:cNvPr>
          <p:cNvSpPr/>
          <p:nvPr/>
        </p:nvSpPr>
        <p:spPr>
          <a:xfrm>
            <a:off x="5745171" y="4410047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1→</a:t>
            </a:r>
          </a:p>
        </p:txBody>
      </p:sp>
      <p:sp>
        <p:nvSpPr>
          <p:cNvPr id="126" name="1111Прямоугольник 125">
            <a:extLst>
              <a:ext uri="{FF2B5EF4-FFF2-40B4-BE49-F238E27FC236}">
                <a16:creationId xmlns:a16="http://schemas.microsoft.com/office/drawing/2014/main" id="{63E81AC8-6F7C-41A3-8572-7815703CDC09}"/>
              </a:ext>
            </a:extLst>
          </p:cNvPr>
          <p:cNvSpPr/>
          <p:nvPr/>
        </p:nvSpPr>
        <p:spPr>
          <a:xfrm>
            <a:off x="5745171" y="4836927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3↑</a:t>
            </a:r>
          </a:p>
        </p:txBody>
      </p:sp>
      <p:sp>
        <p:nvSpPr>
          <p:cNvPr id="127" name="1212Прямоугольник 126">
            <a:extLst>
              <a:ext uri="{FF2B5EF4-FFF2-40B4-BE49-F238E27FC236}">
                <a16:creationId xmlns:a16="http://schemas.microsoft.com/office/drawing/2014/main" id="{D75B3E9F-5E77-4058-BB8F-4887799079B4}"/>
              </a:ext>
            </a:extLst>
          </p:cNvPr>
          <p:cNvSpPr/>
          <p:nvPr/>
        </p:nvSpPr>
        <p:spPr>
          <a:xfrm>
            <a:off x="5745171" y="5272783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3←</a:t>
            </a:r>
          </a:p>
        </p:txBody>
      </p:sp>
      <p:sp>
        <p:nvSpPr>
          <p:cNvPr id="140" name="1313Прямоугольник 139">
            <a:extLst>
              <a:ext uri="{FF2B5EF4-FFF2-40B4-BE49-F238E27FC236}">
                <a16:creationId xmlns:a16="http://schemas.microsoft.com/office/drawing/2014/main" id="{A0F93D30-4CF6-46D8-9A99-6FDB852A3EE0}"/>
              </a:ext>
            </a:extLst>
          </p:cNvPr>
          <p:cNvSpPr/>
          <p:nvPr/>
        </p:nvSpPr>
        <p:spPr>
          <a:xfrm>
            <a:off x="6370120" y="564955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3↓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1414Прямоугольник 140">
            <a:extLst>
              <a:ext uri="{FF2B5EF4-FFF2-40B4-BE49-F238E27FC236}">
                <a16:creationId xmlns:a16="http://schemas.microsoft.com/office/drawing/2014/main" id="{140FFE5F-0167-4F96-84E5-2CAADC19588D}"/>
              </a:ext>
            </a:extLst>
          </p:cNvPr>
          <p:cNvSpPr/>
          <p:nvPr/>
        </p:nvSpPr>
        <p:spPr>
          <a:xfrm>
            <a:off x="6370120" y="994299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1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→</a:t>
            </a:r>
          </a:p>
        </p:txBody>
      </p:sp>
      <p:sp>
        <p:nvSpPr>
          <p:cNvPr id="142" name="1515Прямоугольник 141">
            <a:extLst>
              <a:ext uri="{FF2B5EF4-FFF2-40B4-BE49-F238E27FC236}">
                <a16:creationId xmlns:a16="http://schemas.microsoft.com/office/drawing/2014/main" id="{5B22B82B-DD83-43A0-ACCD-3A211D43DDCA}"/>
              </a:ext>
            </a:extLst>
          </p:cNvPr>
          <p:cNvSpPr/>
          <p:nvPr/>
        </p:nvSpPr>
        <p:spPr>
          <a:xfrm>
            <a:off x="6370120" y="1423643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</a:rPr>
              <a:t>1↓</a:t>
            </a:r>
          </a:p>
        </p:txBody>
      </p:sp>
      <p:sp>
        <p:nvSpPr>
          <p:cNvPr id="143" name="1616Прямоугольник 142">
            <a:extLst>
              <a:ext uri="{FF2B5EF4-FFF2-40B4-BE49-F238E27FC236}">
                <a16:creationId xmlns:a16="http://schemas.microsoft.com/office/drawing/2014/main" id="{19B66613-9218-4CE4-A514-FDACDB0628C1}"/>
              </a:ext>
            </a:extLst>
          </p:cNvPr>
          <p:cNvSpPr/>
          <p:nvPr/>
        </p:nvSpPr>
        <p:spPr>
          <a:xfrm>
            <a:off x="6370120" y="1852987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3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←</a:t>
            </a:r>
          </a:p>
        </p:txBody>
      </p:sp>
      <p:sp>
        <p:nvSpPr>
          <p:cNvPr id="144" name="1717Прямоугольник 143">
            <a:extLst>
              <a:ext uri="{FF2B5EF4-FFF2-40B4-BE49-F238E27FC236}">
                <a16:creationId xmlns:a16="http://schemas.microsoft.com/office/drawing/2014/main" id="{08E94452-0533-4237-8550-8F8BDBB81B24}"/>
              </a:ext>
            </a:extLst>
          </p:cNvPr>
          <p:cNvSpPr/>
          <p:nvPr/>
        </p:nvSpPr>
        <p:spPr>
          <a:xfrm flipH="1">
            <a:off x="6370120" y="2282331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1</a:t>
            </a:r>
            <a:r>
              <a:rPr lang="ru-RU" b="1" dirty="0">
                <a:solidFill>
                  <a:prstClr val="black"/>
                </a:solidFill>
              </a:rPr>
              <a:t>↓</a:t>
            </a:r>
          </a:p>
        </p:txBody>
      </p:sp>
      <p:sp>
        <p:nvSpPr>
          <p:cNvPr id="145" name="1818Прямоугольник 144">
            <a:extLst>
              <a:ext uri="{FF2B5EF4-FFF2-40B4-BE49-F238E27FC236}">
                <a16:creationId xmlns:a16="http://schemas.microsoft.com/office/drawing/2014/main" id="{A51C215F-178C-4925-9344-3C8FDA2A4865}"/>
              </a:ext>
            </a:extLst>
          </p:cNvPr>
          <p:cNvSpPr/>
          <p:nvPr/>
        </p:nvSpPr>
        <p:spPr>
          <a:xfrm>
            <a:off x="6370120" y="2709211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2→</a:t>
            </a:r>
          </a:p>
        </p:txBody>
      </p:sp>
      <p:sp>
        <p:nvSpPr>
          <p:cNvPr id="146" name="1919Прямоугольник 145">
            <a:extLst>
              <a:ext uri="{FF2B5EF4-FFF2-40B4-BE49-F238E27FC236}">
                <a16:creationId xmlns:a16="http://schemas.microsoft.com/office/drawing/2014/main" id="{6F8FE407-EB04-4813-86F7-D3A421F35B56}"/>
              </a:ext>
            </a:extLst>
          </p:cNvPr>
          <p:cNvSpPr/>
          <p:nvPr/>
        </p:nvSpPr>
        <p:spPr>
          <a:xfrm>
            <a:off x="6370120" y="3133981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</a:rPr>
              <a:t>5↓</a:t>
            </a:r>
          </a:p>
        </p:txBody>
      </p:sp>
      <p:sp>
        <p:nvSpPr>
          <p:cNvPr id="147" name="2020Прямоугольник 146">
            <a:extLst>
              <a:ext uri="{FF2B5EF4-FFF2-40B4-BE49-F238E27FC236}">
                <a16:creationId xmlns:a16="http://schemas.microsoft.com/office/drawing/2014/main" id="{D1E0219A-BBAA-4C32-B496-379C1328793E}"/>
              </a:ext>
            </a:extLst>
          </p:cNvPr>
          <p:cNvSpPr/>
          <p:nvPr/>
        </p:nvSpPr>
        <p:spPr>
          <a:xfrm>
            <a:off x="6370120" y="3560861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</a:rPr>
              <a:t>1←</a:t>
            </a:r>
          </a:p>
        </p:txBody>
      </p:sp>
      <p:sp>
        <p:nvSpPr>
          <p:cNvPr id="148" name="2121Прямоугольник 147">
            <a:extLst>
              <a:ext uri="{FF2B5EF4-FFF2-40B4-BE49-F238E27FC236}">
                <a16:creationId xmlns:a16="http://schemas.microsoft.com/office/drawing/2014/main" id="{8A8D9B28-DD2E-4007-9A21-11E24D5A3EFC}"/>
              </a:ext>
            </a:extLst>
          </p:cNvPr>
          <p:cNvSpPr/>
          <p:nvPr/>
        </p:nvSpPr>
        <p:spPr>
          <a:xfrm>
            <a:off x="6370120" y="3990205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</a:rPr>
              <a:t>1↓</a:t>
            </a:r>
          </a:p>
        </p:txBody>
      </p:sp>
      <p:sp>
        <p:nvSpPr>
          <p:cNvPr id="149" name="2222Прямоугольник 148">
            <a:extLst>
              <a:ext uri="{FF2B5EF4-FFF2-40B4-BE49-F238E27FC236}">
                <a16:creationId xmlns:a16="http://schemas.microsoft.com/office/drawing/2014/main" id="{7F5E418E-D789-4813-96C3-E7B1AF936715}"/>
              </a:ext>
            </a:extLst>
          </p:cNvPr>
          <p:cNvSpPr/>
          <p:nvPr/>
        </p:nvSpPr>
        <p:spPr>
          <a:xfrm>
            <a:off x="6370120" y="4410047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</a:rPr>
              <a:t>2→</a:t>
            </a:r>
          </a:p>
        </p:txBody>
      </p:sp>
      <p:sp>
        <p:nvSpPr>
          <p:cNvPr id="150" name="2323Прямоугольник 149">
            <a:extLst>
              <a:ext uri="{FF2B5EF4-FFF2-40B4-BE49-F238E27FC236}">
                <a16:creationId xmlns:a16="http://schemas.microsoft.com/office/drawing/2014/main" id="{FEA6AD62-D236-4F34-AFB5-3B4720C708AD}"/>
              </a:ext>
            </a:extLst>
          </p:cNvPr>
          <p:cNvSpPr/>
          <p:nvPr/>
        </p:nvSpPr>
        <p:spPr>
          <a:xfrm>
            <a:off x="6370120" y="4836927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</a:rPr>
              <a:t>3↑</a:t>
            </a:r>
          </a:p>
        </p:txBody>
      </p:sp>
      <p:sp>
        <p:nvSpPr>
          <p:cNvPr id="151" name="2424Прямоугольник 150">
            <a:extLst>
              <a:ext uri="{FF2B5EF4-FFF2-40B4-BE49-F238E27FC236}">
                <a16:creationId xmlns:a16="http://schemas.microsoft.com/office/drawing/2014/main" id="{327EAFB2-A652-4C18-B6C1-687F80993DE2}"/>
              </a:ext>
            </a:extLst>
          </p:cNvPr>
          <p:cNvSpPr/>
          <p:nvPr/>
        </p:nvSpPr>
        <p:spPr>
          <a:xfrm>
            <a:off x="6370120" y="5272783"/>
            <a:ext cx="536185" cy="429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</a:rPr>
              <a:t>1→</a:t>
            </a:r>
          </a:p>
        </p:txBody>
      </p:sp>
      <p:pic>
        <p:nvPicPr>
          <p:cNvPr id="156" name="Рисунок 155">
            <a:extLst>
              <a:ext uri="{FF2B5EF4-FFF2-40B4-BE49-F238E27FC236}">
                <a16:creationId xmlns:a16="http://schemas.microsoft.com/office/drawing/2014/main" id="{4C922098-32A1-46A5-99AF-1947603A24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1331" y="744771"/>
            <a:ext cx="5168097" cy="5168097"/>
          </a:xfrm>
          <a:prstGeom prst="rect">
            <a:avLst/>
          </a:prstGeom>
        </p:spPr>
      </p:pic>
      <p:pic>
        <p:nvPicPr>
          <p:cNvPr id="395" name="Picture 394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6962" y="1371238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66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75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7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7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7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7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7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7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7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75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7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7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7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75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7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75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75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75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75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75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75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75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75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75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3" dur="75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48</Words>
  <Application>Microsoft Office PowerPoint</Application>
  <PresentationFormat>Широкоэкранный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1_Тема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Баранник</dc:creator>
  <cp:lastModifiedBy>Администратор</cp:lastModifiedBy>
  <cp:revision>8</cp:revision>
  <dcterms:created xsi:type="dcterms:W3CDTF">2024-04-28T21:00:22Z</dcterms:created>
  <dcterms:modified xsi:type="dcterms:W3CDTF">2024-11-06T10:06:36Z</dcterms:modified>
</cp:coreProperties>
</file>