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50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55Овал 35"/>
          <p:cNvSpPr/>
          <p:nvPr/>
        </p:nvSpPr>
        <p:spPr>
          <a:xfrm>
            <a:off x="3648049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6Овал 36"/>
          <p:cNvSpPr/>
          <p:nvPr/>
        </p:nvSpPr>
        <p:spPr>
          <a:xfrm>
            <a:off x="5581625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7Овал 37"/>
          <p:cNvSpPr/>
          <p:nvPr/>
        </p:nvSpPr>
        <p:spPr>
          <a:xfrm>
            <a:off x="7515201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8Овал 38"/>
          <p:cNvSpPr/>
          <p:nvPr/>
        </p:nvSpPr>
        <p:spPr>
          <a:xfrm>
            <a:off x="9448777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1Овал 6"/>
          <p:cNvSpPr/>
          <p:nvPr/>
        </p:nvSpPr>
        <p:spPr>
          <a:xfrm>
            <a:off x="3648049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2Овал 7"/>
          <p:cNvSpPr/>
          <p:nvPr/>
        </p:nvSpPr>
        <p:spPr>
          <a:xfrm>
            <a:off x="5581625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3Овал 8"/>
          <p:cNvSpPr/>
          <p:nvPr/>
        </p:nvSpPr>
        <p:spPr>
          <a:xfrm>
            <a:off x="7515201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4Овал 9"/>
          <p:cNvSpPr/>
          <p:nvPr/>
        </p:nvSpPr>
        <p:spPr>
          <a:xfrm>
            <a:off x="9448777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9Овал 10"/>
          <p:cNvSpPr/>
          <p:nvPr/>
        </p:nvSpPr>
        <p:spPr>
          <a:xfrm>
            <a:off x="3662192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0Овал 11"/>
          <p:cNvSpPr/>
          <p:nvPr/>
        </p:nvSpPr>
        <p:spPr>
          <a:xfrm>
            <a:off x="5595768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1Овал 12"/>
          <p:cNvSpPr/>
          <p:nvPr/>
        </p:nvSpPr>
        <p:spPr>
          <a:xfrm>
            <a:off x="7529344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212Овал 13"/>
          <p:cNvSpPr/>
          <p:nvPr/>
        </p:nvSpPr>
        <p:spPr>
          <a:xfrm>
            <a:off x="9462920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44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" r="8557" b="7667"/>
          <a:stretch>
            <a:fillRect/>
          </a:stretch>
        </p:blipFill>
        <p:spPr>
          <a:xfrm>
            <a:off x="9648798" y="634557"/>
            <a:ext cx="1362075" cy="1276348"/>
          </a:xfrm>
          <a:prstGeom prst="rect">
            <a:avLst/>
          </a:prstGeom>
        </p:spPr>
      </p:pic>
      <p:pic>
        <p:nvPicPr>
          <p:cNvPr id="22" name="77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5" t="3486" r="13281" b="7917"/>
          <a:stretch>
            <a:fillRect/>
          </a:stretch>
        </p:blipFill>
        <p:spPr>
          <a:xfrm>
            <a:off x="7866897" y="2602870"/>
            <a:ext cx="1153689" cy="1432473"/>
          </a:xfrm>
          <a:prstGeom prst="rect">
            <a:avLst/>
          </a:prstGeom>
        </p:spPr>
      </p:pic>
      <p:pic>
        <p:nvPicPr>
          <p:cNvPr id="24" name="22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4" t="2888" r="10667" b="3923"/>
          <a:stretch>
            <a:fillRect/>
          </a:stretch>
        </p:blipFill>
        <p:spPr>
          <a:xfrm>
            <a:off x="5915000" y="561694"/>
            <a:ext cx="1162050" cy="1372694"/>
          </a:xfrm>
          <a:prstGeom prst="rect">
            <a:avLst/>
          </a:prstGeom>
        </p:spPr>
      </p:pic>
      <p:pic>
        <p:nvPicPr>
          <p:cNvPr id="26" name="99Рисунок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" t="7805" b="4163"/>
          <a:stretch>
            <a:fillRect/>
          </a:stretch>
        </p:blipFill>
        <p:spPr>
          <a:xfrm>
            <a:off x="3854113" y="4707988"/>
            <a:ext cx="1463955" cy="1334233"/>
          </a:xfrm>
          <a:prstGeom prst="rect">
            <a:avLst/>
          </a:prstGeom>
        </p:spPr>
      </p:pic>
      <p:pic>
        <p:nvPicPr>
          <p:cNvPr id="28" name="5Рисунок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7" t="9910" r="9178" b="9910"/>
          <a:stretch>
            <a:fillRect/>
          </a:stretch>
        </p:blipFill>
        <p:spPr>
          <a:xfrm>
            <a:off x="3906407" y="2755832"/>
            <a:ext cx="1269392" cy="1238596"/>
          </a:xfrm>
          <a:prstGeom prst="rect">
            <a:avLst/>
          </a:prstGeom>
        </p:spPr>
      </p:pic>
      <p:pic>
        <p:nvPicPr>
          <p:cNvPr id="43" name="33Рисунок 4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t="4295" r="7928" b="5991"/>
          <a:stretch>
            <a:fillRect/>
          </a:stretch>
        </p:blipFill>
        <p:spPr>
          <a:xfrm>
            <a:off x="7849828" y="561694"/>
            <a:ext cx="1187829" cy="1295241"/>
          </a:xfrm>
          <a:prstGeom prst="rect">
            <a:avLst/>
          </a:prstGeom>
        </p:spPr>
      </p:pic>
      <p:pic>
        <p:nvPicPr>
          <p:cNvPr id="45" name="1111Рисунок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026" y="4808036"/>
            <a:ext cx="1005435" cy="1457958"/>
          </a:xfrm>
          <a:prstGeom prst="rect">
            <a:avLst/>
          </a:prstGeom>
        </p:spPr>
      </p:pic>
      <p:pic>
        <p:nvPicPr>
          <p:cNvPr id="47" name="66Рисунок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284" y="2638222"/>
            <a:ext cx="1361768" cy="1361768"/>
          </a:xfrm>
          <a:prstGeom prst="rect">
            <a:avLst/>
          </a:prstGeom>
        </p:spPr>
      </p:pic>
      <p:pic>
        <p:nvPicPr>
          <p:cNvPr id="49" name="88Рисунок 4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" t="11894" r="7660" b="13633"/>
          <a:stretch>
            <a:fillRect/>
          </a:stretch>
        </p:blipFill>
        <p:spPr>
          <a:xfrm>
            <a:off x="9648798" y="2755832"/>
            <a:ext cx="1491544" cy="1257801"/>
          </a:xfrm>
          <a:prstGeom prst="rect">
            <a:avLst/>
          </a:prstGeom>
        </p:spPr>
      </p:pic>
      <p:pic>
        <p:nvPicPr>
          <p:cNvPr id="6" name="Рисунок 5" descr="Изображение выглядит как серебряный, шести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67EDD501-3647-9561-41A0-FF3844177E9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070" y="403728"/>
            <a:ext cx="1646047" cy="164604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еда, десерт, Сладость, выпечка&#10;&#10;Автоматически созданное описание">
            <a:extLst>
              <a:ext uri="{FF2B5EF4-FFF2-40B4-BE49-F238E27FC236}">
                <a16:creationId xmlns:a16="http://schemas.microsoft.com/office/drawing/2014/main" id="{FE57BB5F-5860-E7C0-72E9-9240B318255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070" y="4635266"/>
            <a:ext cx="1803498" cy="1803498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Фигурка животног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6BB1CFD-48F8-EBD0-E94A-ABA174B5037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122" y="4797329"/>
            <a:ext cx="1382940" cy="1382940"/>
          </a:xfrm>
          <a:prstGeom prst="rect">
            <a:avLst/>
          </a:prstGeom>
        </p:spPr>
      </p:pic>
      <p:pic>
        <p:nvPicPr>
          <p:cNvPr id="4" name="говРисунок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234" y="916109"/>
            <a:ext cx="4752381" cy="4314286"/>
          </a:xfrm>
          <a:prstGeom prst="rect">
            <a:avLst/>
          </a:prstGeom>
        </p:spPr>
      </p:pic>
      <p:pic>
        <p:nvPicPr>
          <p:cNvPr id="167" name="Picture 16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1593850"/>
            <a:ext cx="3733799" cy="3724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14</cp:revision>
  <dcterms:created xsi:type="dcterms:W3CDTF">2024-05-01T11:19:00Z</dcterms:created>
  <dcterms:modified xsi:type="dcterms:W3CDTF">2024-11-05T08:49:22Z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E9C7096EFC4241859A1C5830A33E7540_12</vt:lpwstr>
  </property>
  <property fmtid="{D5CDD505-2E9C-101B-9397-08002B2CF9AE}" pid="3" name="KSOProductBuildVer">
    <vt:lpwstr>1033-12.2.0.17119</vt:lpwstr>
  </property>
</Properties>
</file>