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9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166" y="1344"/>
      </p:cViewPr>
      <p:guideLst>
        <p:guide orient="horz" pos="209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microsoft.com/office/2007/relationships/hdphoto" Target="../media/hdphoto1.wdp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microsoft.com/office/2007/relationships/hdphoto" Target="../media/hdphoto2.wdp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microsoft.com/office/2007/relationships/hdphoto" Target="../media/hdphoto3.wdp"/><Relationship Id="rId24" Type="http://schemas.openxmlformats.org/officeDocument/2006/relationships/image" Target="../media/image20.png"/><Relationship Id="rId25" Type="http://schemas.openxmlformats.org/officeDocument/2006/relationships/image" Target="../media/image21.png"/><Relationship Id="rId26" Type="http://schemas.microsoft.com/office/2007/relationships/hdphoto" Target="../media/hdphoto4.wdp"/><Relationship Id="rId27" Type="http://schemas.openxmlformats.org/officeDocument/2006/relationships/image" Target="../media/image22.png"/><Relationship Id="rId28" Type="http://schemas.microsoft.com/office/2007/relationships/hdphoto" Target="../media/hdphoto5.wdp"/><Relationship Id="rId29" Type="http://schemas.openxmlformats.org/officeDocument/2006/relationships/image" Target="../media/image23.png"/><Relationship Id="rId30" Type="http://schemas.openxmlformats.org/officeDocument/2006/relationships/image" Target="../media/image24.png"/><Relationship Id="rId31" Type="http://schemas.microsoft.com/office/2007/relationships/hdphoto" Target="../media/hdphoto6.wdp"/><Relationship Id="rId32" Type="http://schemas.openxmlformats.org/officeDocument/2006/relationships/image" Target="../media/image25.png"/><Relationship Id="rId33" Type="http://schemas.openxmlformats.org/officeDocument/2006/relationships/image" Target="../media/image26.png"/><Relationship Id="rId34" Type="http://schemas.microsoft.com/office/2007/relationships/hdphoto" Target="../media/hdphoto7.wdp"/><Relationship Id="rId35" Type="http://schemas.openxmlformats.org/officeDocument/2006/relationships/image" Target="../media/image27.png"/><Relationship Id="rId36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1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4" name="Овал 33"/>
          <p:cNvSpPr/>
          <p:nvPr/>
        </p:nvSpPr>
        <p:spPr>
          <a:xfrm>
            <a:off x="5421854" y="769786"/>
            <a:ext cx="5098217" cy="4794062"/>
          </a:xfrm>
          <a:prstGeom prst="ellipse">
            <a:avLst/>
          </a:prstGeom>
          <a:solidFill>
            <a:schemeClr val="lt1">
              <a:alpha val="96000"/>
            </a:schemeClr>
          </a:solidFill>
          <a:effectLst>
            <a:outerShdw blurRad="152400" dist="25400" dir="2520000" algn="ctr" rotWithShape="0">
              <a:srgbClr val="000000">
                <a:alpha val="86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384" y="1389699"/>
            <a:ext cx="3271262" cy="3271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36" y="1389699"/>
            <a:ext cx="3720454" cy="3720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36" y="1969064"/>
            <a:ext cx="2781276" cy="2691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81743" y="1446794"/>
            <a:ext cx="2075376" cy="3157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319707"/>
            <a:ext cx="3296882" cy="3341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229" y="1101749"/>
            <a:ext cx="4008404" cy="4008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882" y="1294152"/>
            <a:ext cx="2433384" cy="3345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10000"/>
                    </a14:imgEffect>
                    <a14:imgEffect>
                      <a14:sharpenSoften amount="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5096" y="1753833"/>
            <a:ext cx="2277448" cy="2804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8448" y="1524668"/>
            <a:ext cx="2082316" cy="3019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6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10000" contrast="25000"/>
                    </a14:imgEffect>
                    <a14:imgEffect>
                      <a14:sharpenSoften amount="5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35128" y="1730901"/>
            <a:ext cx="4389430" cy="3007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72633" y="1635946"/>
            <a:ext cx="3453861" cy="3013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6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8745">
            <a:off x="6895491" y="1497358"/>
            <a:ext cx="3228970" cy="3228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0285" y="1558073"/>
            <a:ext cx="3094974" cy="3094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6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5255">
            <a:off x="6647339" y="1652769"/>
            <a:ext cx="2895891" cy="2816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6031" y="1415486"/>
            <a:ext cx="3204332" cy="3212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6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2631" y="1303534"/>
            <a:ext cx="3596981" cy="3357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11000" contrast="40000"/>
                    </a14:imgEffect>
                    <a14:imgEffect>
                      <a14:sharpenSoften amount="4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51808" y="1365521"/>
            <a:ext cx="4129531" cy="3123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6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5373" y="1101747"/>
            <a:ext cx="3885648" cy="3885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5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saturation sat="178000"/>
                    </a14:imgEffect>
                    <a14:imgEffect>
                      <a14:sharpenSoften amount="-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8170" y="1382704"/>
            <a:ext cx="3393941" cy="3393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6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rightnessContrast bright="3000" contrast="13000"/>
                    </a14:imgEffect>
                    <a14:imgEffect>
                      <a14:saturation sat="168000"/>
                    </a14:imgEffect>
                    <a14:imgEffect>
                      <a14:sharpenSoften amoun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76195" y="1498486"/>
            <a:ext cx="3565212" cy="310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5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582" y="1675960"/>
            <a:ext cx="3393941" cy="254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6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rightnessContrast bright="10000" contrast="26000"/>
                    </a14:imgEffect>
                    <a14:imgEffect>
                      <a14:sharpenSoften amoun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57913" y="2563939"/>
            <a:ext cx="4514453" cy="1994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5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3567" y="1290952"/>
            <a:ext cx="3090708" cy="3090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6"/>
          <p:cNvPicPr>
            <a:picLocks noChangeAspect="1" noChangeArrowheads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226000"/>
                    </a14:imgEffect>
                    <a14:imgEffect>
                      <a14:sharpenSoften amount="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28105" y="2057100"/>
            <a:ext cx="4619819" cy="2496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8056" y="744075"/>
            <a:ext cx="4444310" cy="4492356"/>
          </a:xfrm>
          <a:prstGeom prst="rect">
            <a:avLst/>
          </a:prstGeom>
        </p:spPr>
      </p:pic>
      <p:pic>
        <p:nvPicPr>
          <p:cNvPr id="210" name="Picture 209" descr="image.png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837352" y="2643409"/>
            <a:ext cx="3819524" cy="37814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Администратор</cp:lastModifiedBy>
  <cp:revision>9</cp:revision>
  <dcterms:created xsi:type="dcterms:W3CDTF">2024-04-14T18:28:00Z</dcterms:created>
  <dcterms:modified xsi:type="dcterms:W3CDTF">2024-11-08T14:11:27Z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3F84A540AD764AA09F389302F0E57140_12</vt:lpwstr>
  </property>
  <property fmtid="{D5CDD505-2E9C-101B-9397-08002B2CF9AE}" pid="3" name="KSOProductBuildVer">
    <vt:lpwstr>1033-12.2.0.17119</vt:lpwstr>
  </property>
</Properties>
</file>