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tags" Target="../tags/tag1.xml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95769" y="828675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61877" y="807463"/>
            <a:ext cx="3447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жука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995769" y="848824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41582" y="817538"/>
            <a:ext cx="348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жабу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005915" y="827612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542805" y="827612"/>
            <a:ext cx="405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жёлудь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90682" y="837687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Карминный цвет, красный, флаг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157">
            <a:off x="5339916" y="386443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510633" y="826550"/>
            <a:ext cx="416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uk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флажок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91643" y="853931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фрукт, зеленый, растение, лист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9" y="3961325"/>
            <a:ext cx="1602920" cy="160292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10633" y="828675"/>
            <a:ext cx="4895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крыжовник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95769" y="851960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ультфильм, графическая вставка, Анимация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80" y="1457275"/>
            <a:ext cx="4546794" cy="454679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515924" y="828598"/>
            <a:ext cx="3820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джина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5915" y="826473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4" y="2012535"/>
            <a:ext cx="4171992" cy="4171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0633" y="828598"/>
            <a:ext cx="4424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лыжника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5915" y="826183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штатив, мультфильм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970" y="2131707"/>
            <a:ext cx="4013301" cy="4013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633" y="838245"/>
            <a:ext cx="4831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художника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915" y="813897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1" y="3186086"/>
            <a:ext cx="3045586" cy="28056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0633" y="836624"/>
            <a:ext cx="4129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пижаму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5769" y="825410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7" y="3248481"/>
            <a:ext cx="3320141" cy="33201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34893" y="828374"/>
            <a:ext cx="3488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лужу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25" y="712992"/>
            <a:ext cx="5555646" cy="5654854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7790" y="2980055"/>
            <a:ext cx="3200400" cy="310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WPS Presentation</Application>
  <PresentationFormat>Широкоэкранный</PresentationFormat>
  <Paragraphs>40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63</cp:revision>
  <dcterms:created xsi:type="dcterms:W3CDTF">2017-09-06T16:01:00Z</dcterms:created>
  <dcterms:modified xsi:type="dcterms:W3CDTF">2024-07-12T06:29:06Z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</Properties>
</file>