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jpe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jpeg"/><Relationship Id="rId14" Type="http://schemas.openxmlformats.org/officeDocument/2006/relationships/image" Target="../media/image11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microsoft.com/office/2007/relationships/hdphoto" Target="../media/hdphoto3.wdp"/><Relationship Id="rId22" Type="http://schemas.openxmlformats.org/officeDocument/2006/relationships/image" Target="../media/image17.png"/><Relationship Id="rId23" Type="http://schemas.microsoft.com/office/2007/relationships/hdphoto" Target="../media/hdphoto4.wdp"/><Relationship Id="rId24" Type="http://schemas.openxmlformats.org/officeDocument/2006/relationships/image" Target="../media/image18.png"/><Relationship Id="rId25" Type="http://schemas.microsoft.com/office/2007/relationships/hdphoto" Target="../media/hdphoto5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microsoft.com/office/2007/relationships/hdphoto" Target="../media/hdphoto6.wdp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microsoft.com/office/2007/relationships/hdphoto" Target="../media/hdphoto7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microsoft.com/office/2007/relationships/hdphoto" Target="../media/hdphoto8.wdp"/><Relationship Id="rId37" Type="http://schemas.openxmlformats.org/officeDocument/2006/relationships/image" Target="../media/image27.jpeg"/><Relationship Id="rId38" Type="http://schemas.openxmlformats.org/officeDocument/2006/relationships/image" Target="../media/image28.png"/><Relationship Id="rId3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75" y="-1"/>
            <a:ext cx="986925" cy="917667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6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317990" y="3710305"/>
            <a:ext cx="281940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Лия Добровольская</cp:lastModifiedBy>
  <cp:revision>7</cp:revision>
  <dcterms:created xsi:type="dcterms:W3CDTF">2024-04-29T20:26:00Z</dcterms:created>
  <dcterms:modified xsi:type="dcterms:W3CDTF">2024-09-13T12:02:54Z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</Properties>
</file>