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265686" y="854439"/>
            <a:ext cx="8337339" cy="5310314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43029" y="1134745"/>
            <a:ext cx="6990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маленького Сани сани едут сами.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498987" y="1830086"/>
            <a:ext cx="5498420" cy="4501823"/>
            <a:chOff x="2099062" y="1628791"/>
            <a:chExt cx="5498420" cy="4501823"/>
          </a:xfrm>
        </p:grpSpPr>
        <p:pic>
          <p:nvPicPr>
            <p:cNvPr id="8" name="Рисунок 7" descr="Изображение выглядит как мультфильм, Графика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062" y="3393475"/>
              <a:ext cx="2737139" cy="2737139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мультфильм, статуэтка, кукла, фигурк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252" y="1628791"/>
              <a:ext cx="4078230" cy="407823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982735" y="1134744"/>
            <a:ext cx="4519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лисы усы для красы.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25" y="2258174"/>
            <a:ext cx="3694601" cy="37054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8556" y="1190027"/>
            <a:ext cx="6985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Сони и Сани в сетях сом с усами.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001608" y="2068880"/>
            <a:ext cx="6986181" cy="4095872"/>
            <a:chOff x="1601683" y="1867585"/>
            <a:chExt cx="6986181" cy="4095872"/>
          </a:xfrm>
        </p:grpSpPr>
        <p:pic>
          <p:nvPicPr>
            <p:cNvPr id="26" name="Рисунок 25" descr="Изображение выглядит как мультфильм, иллюстрация, графическая вставка, Аним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1683" y="1867585"/>
              <a:ext cx="3907410" cy="3907410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503" y="1909096"/>
              <a:ext cx="4054361" cy="4054361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222" y="4131165"/>
              <a:ext cx="2346445" cy="1462908"/>
            </a:xfrm>
            <a:prstGeom prst="rect">
              <a:avLst/>
            </a:prstGeom>
            <a:effectLst>
              <a:outerShdw blurRad="266700" dist="50800" dir="5400000" algn="ctr" rotWithShape="0">
                <a:schemeClr val="accent2">
                  <a:lumMod val="60000"/>
                  <a:lumOff val="40000"/>
                  <a:alpha val="69000"/>
                </a:schemeClr>
              </a:outerShdw>
            </a:effectLst>
          </p:spPr>
        </p:pic>
      </p:grpSp>
      <p:sp>
        <p:nvSpPr>
          <p:cNvPr id="34" name="TextBox 33"/>
          <p:cNvSpPr txBox="1"/>
          <p:nvPr/>
        </p:nvSpPr>
        <p:spPr>
          <a:xfrm>
            <a:off x="1001608" y="1175305"/>
            <a:ext cx="6410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Дайте Сане сок и ананаса кусок.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848737" y="2042417"/>
            <a:ext cx="6290331" cy="3907410"/>
            <a:chOff x="2618877" y="1813597"/>
            <a:chExt cx="6290331" cy="3907410"/>
          </a:xfrm>
        </p:grpSpPr>
        <p:pic>
          <p:nvPicPr>
            <p:cNvPr id="58" name="Рисунок 57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1798" y="1813597"/>
              <a:ext cx="3907410" cy="3907410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877" y="3361311"/>
              <a:ext cx="2219318" cy="2240115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пить, коктейль, сок, Коктейльный гарнир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840" y="3329147"/>
              <a:ext cx="2304441" cy="2304441"/>
            </a:xfrm>
            <a:prstGeom prst="rect">
              <a:avLst/>
            </a:prstGeom>
          </p:spPr>
        </p:pic>
      </p:grpSp>
      <p:sp>
        <p:nvSpPr>
          <p:cNvPr id="80" name="TextBox 79"/>
          <p:cNvSpPr txBox="1"/>
          <p:nvPr/>
        </p:nvSpPr>
        <p:spPr>
          <a:xfrm>
            <a:off x="738556" y="1182079"/>
            <a:ext cx="7169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высокого куста Света видит аиста.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667654" y="1907530"/>
            <a:ext cx="8071443" cy="4377170"/>
            <a:chOff x="1267729" y="1706235"/>
            <a:chExt cx="8071443" cy="4377170"/>
          </a:xfrm>
        </p:grpSpPr>
        <p:pic>
          <p:nvPicPr>
            <p:cNvPr id="82" name="Рисунок 81" descr="Изображение выглядит как водоплавающая птица, птица, клюв, морская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5561" y="2448693"/>
              <a:ext cx="3313611" cy="3313611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729" y="1706235"/>
              <a:ext cx="4006378" cy="4006378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цветок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855" y="3282983"/>
              <a:ext cx="2800422" cy="2800422"/>
            </a:xfrm>
            <a:prstGeom prst="rect">
              <a:avLst/>
            </a:prstGeom>
          </p:spPr>
        </p:pic>
      </p:grpSp>
      <p:sp>
        <p:nvSpPr>
          <p:cNvPr id="93" name="TextBox 92"/>
          <p:cNvSpPr txBox="1"/>
          <p:nvPr/>
        </p:nvSpPr>
        <p:spPr>
          <a:xfrm>
            <a:off x="461589" y="1169124"/>
            <a:ext cx="7723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Сони посылка. В ней бусы и косынка.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39946" y="2245483"/>
            <a:ext cx="7619082" cy="3348000"/>
            <a:chOff x="849487" y="2044188"/>
            <a:chExt cx="7619082" cy="3348000"/>
          </a:xfrm>
        </p:grpSpPr>
        <p:grpSp>
          <p:nvGrpSpPr>
            <p:cNvPr id="92" name="Группа 91"/>
            <p:cNvGrpSpPr/>
            <p:nvPr/>
          </p:nvGrpSpPr>
          <p:grpSpPr>
            <a:xfrm>
              <a:off x="849487" y="2044188"/>
              <a:ext cx="5799959" cy="3348000"/>
              <a:chOff x="849487" y="2044188"/>
              <a:chExt cx="5799959" cy="3348000"/>
            </a:xfrm>
          </p:grpSpPr>
          <p:pic>
            <p:nvPicPr>
              <p:cNvPr id="89" name="Рисунок 88" descr="Изображение выглядит как Анимация, кукла, статуэтка, Мультфильм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487" y="2044188"/>
                <a:ext cx="2388380" cy="2880642"/>
              </a:xfrm>
              <a:prstGeom prst="rect">
                <a:avLst/>
              </a:prstGeom>
            </p:spPr>
          </p:pic>
          <p:pic>
            <p:nvPicPr>
              <p:cNvPr id="91" name="Рисунок 90" descr="Изображение выглядит как искусство, ожерелье, Ювелирные изделия, Изготовление ювелирных изделий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4262" y="2927004"/>
                <a:ext cx="2465184" cy="2465184"/>
              </a:xfrm>
              <a:prstGeom prst="rect">
                <a:avLst/>
              </a:prstGeom>
            </p:spPr>
          </p:pic>
        </p:grpSp>
        <p:pic>
          <p:nvPicPr>
            <p:cNvPr id="9" name="Рисунок 8" descr="Изображение выглядит как зарисовка, Человеческое лицо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453" y="2967777"/>
              <a:ext cx="2240116" cy="2240116"/>
            </a:xfrm>
            <a:prstGeom prst="rect">
              <a:avLst/>
            </a:prstGeom>
          </p:spPr>
        </p:pic>
      </p:grpSp>
      <p:pic>
        <p:nvPicPr>
          <p:cNvPr id="11" name="Рисунок 10" descr="Изображение выглядит как контейнер, коробка, деревянный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24" y="3899656"/>
            <a:ext cx="1781618" cy="1781618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22360" y="1939290"/>
            <a:ext cx="34671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6" grpId="0"/>
      <p:bldP spid="16" grpId="1"/>
      <p:bldP spid="22" grpId="0"/>
      <p:bldP spid="22" grpId="1"/>
      <p:bldP spid="34" grpId="0"/>
      <p:bldP spid="34" grpId="1"/>
      <p:bldP spid="80" grpId="0"/>
      <p:bldP spid="80" grpId="1"/>
      <p:bldP spid="93" grpId="0"/>
      <p:bldP spid="93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2024-05-03T09:09:00Z</dcterms:created>
  <dcterms:modified xsi:type="dcterms:W3CDTF">2024-07-08T08:42:44Z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DEBEA4F7058D426483A7D516B7C1C9E8_12</vt:lpwstr>
  </property>
  <property fmtid="{D5CDD505-2E9C-101B-9397-08002B2CF9AE}" pid="3" name="KSOProductBuildVer">
    <vt:lpwstr>1033-12.2.0.17119</vt:lpwstr>
  </property>
</Properties>
</file>