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22897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BC83BD-5454-4992-A3FD-97B961624028}"/>
</file>

<file path=customXml/itemProps2.xml><?xml version="1.0" encoding="utf-8"?>
<ds:datastoreItem xmlns:ds="http://schemas.openxmlformats.org/officeDocument/2006/customXml" ds:itemID="{8E0A4B6A-8674-420A-81A5-277880DD4A5A}"/>
</file>

<file path=customXml/itemProps3.xml><?xml version="1.0" encoding="utf-8"?>
<ds:datastoreItem xmlns:ds="http://schemas.openxmlformats.org/officeDocument/2006/customXml" ds:itemID="{1B02161A-7FEF-48AC-BA95-86A131F91BD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