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7" name="лод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4" y="126271"/>
            <a:ext cx="3513752" cy="3513752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60" y="45085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80" y="1097773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390" y="2358390"/>
            <a:ext cx="38004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2024-04-15T05:12:00Z</dcterms:created>
  <dcterms:modified xsi:type="dcterms:W3CDTF">2024-07-05T12:10:44Z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