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C9B7B-FAF1-4407-915C-F5EBCF612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AA45FA-DD56-4A82-AF8A-7445C947C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0B769-BBA3-4661-9611-A6590DEA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33CA8-0288-489F-89C3-080BBE3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696A8-3B34-463E-BADA-A0657334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4416A-AEED-48B4-A8BB-9896C8B9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0C747D-709E-48D0-9951-AE99C2AD1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2B7DE-0791-4EE3-942C-9EDFD34E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89A9-C0FA-47A8-8E46-D4049F79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13A1D-085D-440E-AD53-53C7D298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2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5240B3-4624-462C-A80A-AEB301625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B62861-CF14-49B0-98A3-DBE31F761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197B6-6B6C-44A6-8FC2-FEDA4DD6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7D93A-023A-420D-B728-1EC1D3FA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663EB-951A-4C73-A4CA-6D2378BD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8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8F4FA-90B1-4FFB-BC8F-89EAE7B1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EE955-A076-45A9-9C74-E4F07D94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70831-A846-4D2D-A7C6-264B9DF6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8B761-B903-43E6-AB8F-3D32206A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C2B65-B66B-4D4C-B306-6D29FCC0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7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6FA60-329D-4EB0-85CF-681C0AA3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C3769-E2DB-4E94-8E7F-479CCC499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492F7-8083-4A1A-96D2-FB6D342C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43287-3EDE-4814-A8F1-BFE420EC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C66AB-4F8E-4D03-820B-A9D41BCF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17C35-97A8-4A72-937B-9779032B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6D48E-8C81-411A-A0B7-1D8D0C6D4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97558D-9E51-458A-A39C-19E0EBBD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7B0F04-781A-4021-B684-350DC06F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4FCF7-50D2-4225-9BAB-8458482A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FEE32F-7717-47F8-AB4B-940B93F5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4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DE4A7-89B5-4B36-8D58-FA790361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B069E5-5129-4AA7-BD46-E7A4481FC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EEE72C-6A06-407F-868F-066372607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CA52E-8D82-42E6-819C-CBFB918BD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0E43D-C08F-4E52-97DF-7A957296B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B171F3-9285-4D1B-AAF4-382F0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9AE21B-FFF0-4F5E-A22A-F485DD6E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90CD75-E91E-446C-9BC2-8F9BBC59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57F2-8399-4EB8-8D56-BF2E89DE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06D811-C9E7-44A8-839F-DA5B7E4B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04E5D3-2D2E-48DA-8A2E-2F840594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FF7734-A548-4BC2-AF7D-1FAEABE4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3B912-7D21-48E6-8B58-F38A3626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92F0AF-CD1E-4034-8AA5-6C8E4F44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7F9A99-948D-4131-9CB9-18E14431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1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A29F7-CD83-4EA8-8CA9-E1AB6600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A9B1B-C16F-4387-BD15-C3AE4000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78764A-655E-40B3-BCEF-E83F2768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8890-3B90-4B33-8B44-57B99903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C63EB7-865D-4E34-B749-50EC952C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3A1F5-06BC-4F95-8BDB-F3C1501B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6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41297-6F45-4C3D-803D-D96EA16B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AF7843-DFEE-432C-812D-E279BE521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881DF5-7DF7-42D6-BC40-3430934B8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991511-2C3C-48E1-A208-F0DA4933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51594-5237-4E2A-8468-5190AEF4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9F87F-AB69-46CB-9443-CB5BD224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680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CB03-DDF5-4D03-A769-78314FF7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ED035-906D-427B-98CB-7B9017B83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53273-2314-46E3-B67B-89286FE4D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6F8C2-EEC4-4347-8F08-00E2E7E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87091-925B-4342-AE37-0126D5CF8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5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904D7-EC98-4C87-B9F4-310E6C92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086" y="0"/>
            <a:ext cx="12279086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217420" y="1145632"/>
            <a:ext cx="6496050" cy="4219575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364D-CB2E-42A4-B12E-AAA829DCA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02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13E0E4-A919-4AF6-B555-B54A6FB56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2178" y="273753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20370-FFEF-4CCE-A85C-935B1DA02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8977195" y="412001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107A33-459D-4E52-A23C-FD7288109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9085379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E622B-1926-4BA3-BE9A-1F8563BBDD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4695898" y="407584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5BEA36-1B99-4EF7-8217-DC7EC50BF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2958" y="2718898"/>
            <a:ext cx="1162394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7F89CD-4200-42EF-B9DF-5F4B71F6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64" y="2718898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531DF9-CBD9-4AEE-969D-0E76F003ED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734629" y="4093185"/>
            <a:ext cx="1188000" cy="118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57A647-1975-452A-8652-357AF057CD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638" y="142552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>
            <a:off x="1397223" y="828675"/>
            <a:ext cx="2628033" cy="1628775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A15C95-1B6A-41C0-8B33-47BB9DEBD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249" y="99695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CBCF6B-7233-456C-97A8-C40CBB3B01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54" y="1036540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E794909-AEEF-4712-8805-7FB4F94224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446" y="102275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E6A2B2-930B-492B-9D59-293694DB3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2146221" y="1062060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56DA8-EC93-4A7E-8C2B-534AC570E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2" y="1014874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E6B128-B0CC-46A6-AE97-94F47A4F0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236" y="1014874"/>
            <a:ext cx="1162394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F72E49-5CA6-4D37-8041-748C19BCE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2197249" y="1062060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74436B-CBCE-40E2-9C5A-DB78DC56A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2210811" y="99695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248FE6C-0232-48ED-BC9A-A9023D342B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97249" y="1058534"/>
            <a:ext cx="1152000" cy="1152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B7EC0D4-B13F-460A-B084-94ED1F83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1079" y="5513887"/>
            <a:ext cx="1555099" cy="134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DFB458D-C752-4304-B4C1-EB86C6A9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2940" y="946029"/>
            <a:ext cx="1294381" cy="132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610" y="2847306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2024-11-15T13:06:41Z</dcterms:created>
  <dcterms:modified xsi:type="dcterms:W3CDTF">2024-11-16T18:36:07Z</dcterms:modified>
</cp:coreProperties>
</file>